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7562850"/>
  <p:notesSz cx="12192000" cy="75628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F88"/>
    <a:srgbClr val="E85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38" y="72"/>
      </p:cViewPr>
      <p:guideLst>
        <p:guide orient="horz" pos="358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3471" y="3932999"/>
            <a:ext cx="5891530" cy="2925445"/>
          </a:xfrm>
          <a:custGeom>
            <a:avLst/>
            <a:gdLst/>
            <a:ahLst/>
            <a:cxnLst/>
            <a:rect l="l" t="t" r="r" b="b"/>
            <a:pathLst>
              <a:path w="5891530" h="2925445">
                <a:moveTo>
                  <a:pt x="2945752" y="0"/>
                </a:moveTo>
                <a:lnTo>
                  <a:pt x="0" y="2925000"/>
                </a:lnTo>
                <a:lnTo>
                  <a:pt x="5891479" y="2925000"/>
                </a:lnTo>
                <a:lnTo>
                  <a:pt x="2945752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99791" y="3932999"/>
            <a:ext cx="2540000" cy="2925445"/>
          </a:xfrm>
          <a:custGeom>
            <a:avLst/>
            <a:gdLst/>
            <a:ahLst/>
            <a:cxnLst/>
            <a:rect l="l" t="t" r="r" b="b"/>
            <a:pathLst>
              <a:path w="2540000" h="2925445">
                <a:moveTo>
                  <a:pt x="2539441" y="0"/>
                </a:moveTo>
                <a:lnTo>
                  <a:pt x="0" y="2925000"/>
                </a:lnTo>
                <a:lnTo>
                  <a:pt x="203161" y="2925000"/>
                </a:lnTo>
                <a:lnTo>
                  <a:pt x="2539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9224" y="3932999"/>
            <a:ext cx="2540000" cy="2925445"/>
          </a:xfrm>
          <a:custGeom>
            <a:avLst/>
            <a:gdLst/>
            <a:ahLst/>
            <a:cxnLst/>
            <a:rect l="l" t="t" r="r" b="b"/>
            <a:pathLst>
              <a:path w="2540000" h="2925445">
                <a:moveTo>
                  <a:pt x="0" y="0"/>
                </a:moveTo>
                <a:lnTo>
                  <a:pt x="2336266" y="2925000"/>
                </a:lnTo>
                <a:lnTo>
                  <a:pt x="2539428" y="292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99791" y="3932999"/>
            <a:ext cx="2540000" cy="2925445"/>
          </a:xfrm>
          <a:custGeom>
            <a:avLst/>
            <a:gdLst/>
            <a:ahLst/>
            <a:cxnLst/>
            <a:rect l="l" t="t" r="r" b="b"/>
            <a:pathLst>
              <a:path w="2540000" h="2925445">
                <a:moveTo>
                  <a:pt x="2539441" y="0"/>
                </a:moveTo>
                <a:lnTo>
                  <a:pt x="0" y="2925000"/>
                </a:lnTo>
                <a:lnTo>
                  <a:pt x="203161" y="2925000"/>
                </a:lnTo>
                <a:lnTo>
                  <a:pt x="2539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339224" y="3932999"/>
            <a:ext cx="2540000" cy="2925445"/>
          </a:xfrm>
          <a:custGeom>
            <a:avLst/>
            <a:gdLst/>
            <a:ahLst/>
            <a:cxnLst/>
            <a:rect l="l" t="t" r="r" b="b"/>
            <a:pathLst>
              <a:path w="2540000" h="2925445">
                <a:moveTo>
                  <a:pt x="0" y="0"/>
                </a:moveTo>
                <a:lnTo>
                  <a:pt x="2336266" y="2925000"/>
                </a:lnTo>
                <a:lnTo>
                  <a:pt x="2539428" y="292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314542" y="4583413"/>
            <a:ext cx="49530" cy="60325"/>
          </a:xfrm>
          <a:custGeom>
            <a:avLst/>
            <a:gdLst/>
            <a:ahLst/>
            <a:cxnLst/>
            <a:rect l="l" t="t" r="r" b="b"/>
            <a:pathLst>
              <a:path w="49529" h="60325">
                <a:moveTo>
                  <a:pt x="47256" y="0"/>
                </a:moveTo>
                <a:lnTo>
                  <a:pt x="2044" y="0"/>
                </a:lnTo>
                <a:lnTo>
                  <a:pt x="0" y="59994"/>
                </a:lnTo>
                <a:lnTo>
                  <a:pt x="49364" y="59994"/>
                </a:lnTo>
                <a:lnTo>
                  <a:pt x="47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23520" y="4338769"/>
            <a:ext cx="31750" cy="45720"/>
          </a:xfrm>
          <a:custGeom>
            <a:avLst/>
            <a:gdLst/>
            <a:ahLst/>
            <a:cxnLst/>
            <a:rect l="l" t="t" r="r" b="b"/>
            <a:pathLst>
              <a:path w="31750" h="45720">
                <a:moveTo>
                  <a:pt x="29768" y="0"/>
                </a:moveTo>
                <a:lnTo>
                  <a:pt x="1562" y="0"/>
                </a:lnTo>
                <a:lnTo>
                  <a:pt x="0" y="45669"/>
                </a:lnTo>
                <a:lnTo>
                  <a:pt x="31381" y="45669"/>
                </a:lnTo>
                <a:lnTo>
                  <a:pt x="29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285079" y="5370931"/>
            <a:ext cx="108585" cy="120650"/>
          </a:xfrm>
          <a:custGeom>
            <a:avLst/>
            <a:gdLst/>
            <a:ahLst/>
            <a:cxnLst/>
            <a:rect l="l" t="t" r="r" b="b"/>
            <a:pathLst>
              <a:path w="108585" h="120650">
                <a:moveTo>
                  <a:pt x="104076" y="0"/>
                </a:moveTo>
                <a:lnTo>
                  <a:pt x="4190" y="0"/>
                </a:lnTo>
                <a:lnTo>
                  <a:pt x="0" y="120141"/>
                </a:lnTo>
                <a:lnTo>
                  <a:pt x="108242" y="120141"/>
                </a:lnTo>
                <a:lnTo>
                  <a:pt x="104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319337" y="4452876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70">
                <a:moveTo>
                  <a:pt x="37909" y="0"/>
                </a:moveTo>
                <a:lnTo>
                  <a:pt x="1816" y="0"/>
                </a:lnTo>
                <a:lnTo>
                  <a:pt x="0" y="52069"/>
                </a:lnTo>
                <a:lnTo>
                  <a:pt x="39725" y="52069"/>
                </a:lnTo>
                <a:lnTo>
                  <a:pt x="3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08932" y="4734278"/>
            <a:ext cx="60960" cy="70485"/>
          </a:xfrm>
          <a:custGeom>
            <a:avLst/>
            <a:gdLst/>
            <a:ahLst/>
            <a:cxnLst/>
            <a:rect l="l" t="t" r="r" b="b"/>
            <a:pathLst>
              <a:path w="60960" h="70485">
                <a:moveTo>
                  <a:pt x="58115" y="0"/>
                </a:moveTo>
                <a:lnTo>
                  <a:pt x="2476" y="0"/>
                </a:lnTo>
                <a:lnTo>
                  <a:pt x="0" y="69926"/>
                </a:lnTo>
                <a:lnTo>
                  <a:pt x="60528" y="69926"/>
                </a:lnTo>
                <a:lnTo>
                  <a:pt x="58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294580" y="5119589"/>
            <a:ext cx="89535" cy="99060"/>
          </a:xfrm>
          <a:custGeom>
            <a:avLst/>
            <a:gdLst/>
            <a:ahLst/>
            <a:cxnLst/>
            <a:rect l="l" t="t" r="r" b="b"/>
            <a:pathLst>
              <a:path w="89535" h="99060">
                <a:moveTo>
                  <a:pt x="85864" y="0"/>
                </a:moveTo>
                <a:lnTo>
                  <a:pt x="3403" y="0"/>
                </a:lnTo>
                <a:lnTo>
                  <a:pt x="0" y="98602"/>
                </a:lnTo>
                <a:lnTo>
                  <a:pt x="89268" y="98602"/>
                </a:lnTo>
                <a:lnTo>
                  <a:pt x="85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302411" y="4910649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60" h="82550">
                <a:moveTo>
                  <a:pt x="70777" y="0"/>
                </a:moveTo>
                <a:lnTo>
                  <a:pt x="2832" y="0"/>
                </a:lnTo>
                <a:lnTo>
                  <a:pt x="0" y="82397"/>
                </a:lnTo>
                <a:lnTo>
                  <a:pt x="73609" y="82397"/>
                </a:lnTo>
                <a:lnTo>
                  <a:pt x="7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273371" y="5678699"/>
            <a:ext cx="132080" cy="150495"/>
          </a:xfrm>
          <a:custGeom>
            <a:avLst/>
            <a:gdLst/>
            <a:ahLst/>
            <a:cxnLst/>
            <a:rect l="l" t="t" r="r" b="b"/>
            <a:pathLst>
              <a:path w="132079" h="150495">
                <a:moveTo>
                  <a:pt x="126441" y="0"/>
                </a:moveTo>
                <a:lnTo>
                  <a:pt x="5245" y="0"/>
                </a:lnTo>
                <a:lnTo>
                  <a:pt x="0" y="150075"/>
                </a:lnTo>
                <a:lnTo>
                  <a:pt x="131660" y="150075"/>
                </a:lnTo>
                <a:lnTo>
                  <a:pt x="126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258482" y="6065397"/>
            <a:ext cx="161925" cy="192405"/>
          </a:xfrm>
          <a:custGeom>
            <a:avLst/>
            <a:gdLst/>
            <a:ahLst/>
            <a:cxnLst/>
            <a:rect l="l" t="t" r="r" b="b"/>
            <a:pathLst>
              <a:path w="161925" h="192404">
                <a:moveTo>
                  <a:pt x="154762" y="0"/>
                </a:moveTo>
                <a:lnTo>
                  <a:pt x="6705" y="0"/>
                </a:lnTo>
                <a:lnTo>
                  <a:pt x="0" y="191909"/>
                </a:lnTo>
                <a:lnTo>
                  <a:pt x="161455" y="191909"/>
                </a:lnTo>
                <a:lnTo>
                  <a:pt x="154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330455" y="416699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25" y="0"/>
                </a:lnTo>
              </a:path>
            </a:pathLst>
          </a:custGeom>
          <a:ln w="359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333329" y="408534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734" y="0"/>
                </a:lnTo>
              </a:path>
            </a:pathLst>
          </a:custGeom>
          <a:ln w="321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335974" y="401199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489" y="0"/>
                </a:lnTo>
              </a:path>
            </a:pathLst>
          </a:custGeom>
          <a:ln w="290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327222" y="4238322"/>
            <a:ext cx="24130" cy="40640"/>
          </a:xfrm>
          <a:custGeom>
            <a:avLst/>
            <a:gdLst/>
            <a:ahLst/>
            <a:cxnLst/>
            <a:rect l="l" t="t" r="r" b="b"/>
            <a:pathLst>
              <a:path w="24129" h="40639">
                <a:moveTo>
                  <a:pt x="22567" y="0"/>
                </a:moveTo>
                <a:lnTo>
                  <a:pt x="1384" y="0"/>
                </a:lnTo>
                <a:lnTo>
                  <a:pt x="0" y="40259"/>
                </a:lnTo>
                <a:lnTo>
                  <a:pt x="23990" y="40259"/>
                </a:lnTo>
                <a:lnTo>
                  <a:pt x="22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338301" y="394595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16" y="0"/>
                </a:lnTo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238945" y="6565112"/>
            <a:ext cx="200660" cy="254635"/>
          </a:xfrm>
          <a:custGeom>
            <a:avLst/>
            <a:gdLst/>
            <a:ahLst/>
            <a:cxnLst/>
            <a:rect l="l" t="t" r="r" b="b"/>
            <a:pathLst>
              <a:path w="200660" h="254634">
                <a:moveTo>
                  <a:pt x="191655" y="0"/>
                </a:moveTo>
                <a:lnTo>
                  <a:pt x="8851" y="0"/>
                </a:lnTo>
                <a:lnTo>
                  <a:pt x="0" y="254241"/>
                </a:lnTo>
                <a:lnTo>
                  <a:pt x="200494" y="254241"/>
                </a:lnTo>
                <a:lnTo>
                  <a:pt x="191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00996" y="1352270"/>
            <a:ext cx="3691407" cy="828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MorganAvec Office"/>
                <a:cs typeface="MorganAvec Offi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organSans Medium"/>
                <a:cs typeface="MorganSa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MorganAvec Office"/>
                <a:cs typeface="MorganAvec Offi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MorganAvec Office"/>
                <a:cs typeface="MorganAvec Offi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1754" y="1872183"/>
            <a:ext cx="731520" cy="544195"/>
          </a:xfrm>
          <a:custGeom>
            <a:avLst/>
            <a:gdLst/>
            <a:ahLst/>
            <a:cxnLst/>
            <a:rect l="l" t="t" r="r" b="b"/>
            <a:pathLst>
              <a:path w="731520" h="544194">
                <a:moveTo>
                  <a:pt x="0" y="0"/>
                </a:moveTo>
                <a:lnTo>
                  <a:pt x="731520" y="0"/>
                </a:lnTo>
                <a:lnTo>
                  <a:pt x="731520" y="544067"/>
                </a:lnTo>
                <a:lnTo>
                  <a:pt x="0" y="5440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3479" y="1485064"/>
            <a:ext cx="856644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MorganAvec Office"/>
                <a:cs typeface="MorganAvec Offi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9820" y="3001139"/>
            <a:ext cx="8733759" cy="278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organSans Medium"/>
                <a:cs typeface="MorganSa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BB70062-D131-4878-8EB4-BDFE00E9F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5628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0" y="4284002"/>
            <a:ext cx="6598920" cy="3276600"/>
          </a:xfrm>
          <a:custGeom>
            <a:avLst/>
            <a:gdLst/>
            <a:ahLst/>
            <a:cxnLst/>
            <a:rect l="l" t="t" r="r" b="b"/>
            <a:pathLst>
              <a:path w="6598920" h="3276600">
                <a:moveTo>
                  <a:pt x="3299244" y="0"/>
                </a:moveTo>
                <a:lnTo>
                  <a:pt x="0" y="3276003"/>
                </a:lnTo>
                <a:lnTo>
                  <a:pt x="6598437" y="3276003"/>
                </a:lnTo>
                <a:lnTo>
                  <a:pt x="3299244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8758" y="4284002"/>
            <a:ext cx="2844165" cy="3276600"/>
          </a:xfrm>
          <a:custGeom>
            <a:avLst/>
            <a:gdLst/>
            <a:ahLst/>
            <a:cxnLst/>
            <a:rect l="l" t="t" r="r" b="b"/>
            <a:pathLst>
              <a:path w="2844165" h="3276600">
                <a:moveTo>
                  <a:pt x="2844165" y="0"/>
                </a:moveTo>
                <a:lnTo>
                  <a:pt x="0" y="3276003"/>
                </a:lnTo>
                <a:lnTo>
                  <a:pt x="227533" y="3276003"/>
                </a:lnTo>
                <a:lnTo>
                  <a:pt x="2844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2921" y="4284002"/>
            <a:ext cx="2844165" cy="3276600"/>
          </a:xfrm>
          <a:custGeom>
            <a:avLst/>
            <a:gdLst/>
            <a:ahLst/>
            <a:cxnLst/>
            <a:rect l="l" t="t" r="r" b="b"/>
            <a:pathLst>
              <a:path w="2844165" h="3276600">
                <a:moveTo>
                  <a:pt x="0" y="0"/>
                </a:moveTo>
                <a:lnTo>
                  <a:pt x="2616606" y="3276003"/>
                </a:lnTo>
                <a:lnTo>
                  <a:pt x="2844139" y="3276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758" y="4284002"/>
            <a:ext cx="2844165" cy="3276600"/>
          </a:xfrm>
          <a:custGeom>
            <a:avLst/>
            <a:gdLst/>
            <a:ahLst/>
            <a:cxnLst/>
            <a:rect l="l" t="t" r="r" b="b"/>
            <a:pathLst>
              <a:path w="2844165" h="3276600">
                <a:moveTo>
                  <a:pt x="2844165" y="0"/>
                </a:moveTo>
                <a:lnTo>
                  <a:pt x="0" y="3276003"/>
                </a:lnTo>
                <a:lnTo>
                  <a:pt x="227533" y="3276003"/>
                </a:lnTo>
                <a:lnTo>
                  <a:pt x="2844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2921" y="4284002"/>
            <a:ext cx="2844165" cy="3276600"/>
          </a:xfrm>
          <a:custGeom>
            <a:avLst/>
            <a:gdLst/>
            <a:ahLst/>
            <a:cxnLst/>
            <a:rect l="l" t="t" r="r" b="b"/>
            <a:pathLst>
              <a:path w="2844165" h="3276600">
                <a:moveTo>
                  <a:pt x="0" y="0"/>
                </a:moveTo>
                <a:lnTo>
                  <a:pt x="2616606" y="3276003"/>
                </a:lnTo>
                <a:lnTo>
                  <a:pt x="2844139" y="3276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552" y="4934418"/>
            <a:ext cx="49530" cy="60325"/>
          </a:xfrm>
          <a:custGeom>
            <a:avLst/>
            <a:gdLst/>
            <a:ahLst/>
            <a:cxnLst/>
            <a:rect l="l" t="t" r="r" b="b"/>
            <a:pathLst>
              <a:path w="49529" h="60325">
                <a:moveTo>
                  <a:pt x="47256" y="0"/>
                </a:moveTo>
                <a:lnTo>
                  <a:pt x="2044" y="0"/>
                </a:lnTo>
                <a:lnTo>
                  <a:pt x="0" y="59994"/>
                </a:lnTo>
                <a:lnTo>
                  <a:pt x="49364" y="59994"/>
                </a:lnTo>
                <a:lnTo>
                  <a:pt x="47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212" y="4689776"/>
            <a:ext cx="31750" cy="45720"/>
          </a:xfrm>
          <a:custGeom>
            <a:avLst/>
            <a:gdLst/>
            <a:ahLst/>
            <a:cxnLst/>
            <a:rect l="l" t="t" r="r" b="b"/>
            <a:pathLst>
              <a:path w="31750" h="45720">
                <a:moveTo>
                  <a:pt x="29768" y="0"/>
                </a:moveTo>
                <a:lnTo>
                  <a:pt x="1562" y="0"/>
                </a:lnTo>
                <a:lnTo>
                  <a:pt x="0" y="45669"/>
                </a:lnTo>
                <a:lnTo>
                  <a:pt x="31381" y="45669"/>
                </a:lnTo>
                <a:lnTo>
                  <a:pt x="29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8089" y="5721937"/>
            <a:ext cx="108585" cy="120650"/>
          </a:xfrm>
          <a:custGeom>
            <a:avLst/>
            <a:gdLst/>
            <a:ahLst/>
            <a:cxnLst/>
            <a:rect l="l" t="t" r="r" b="b"/>
            <a:pathLst>
              <a:path w="108585" h="120650">
                <a:moveTo>
                  <a:pt x="104076" y="0"/>
                </a:moveTo>
                <a:lnTo>
                  <a:pt x="4190" y="0"/>
                </a:lnTo>
                <a:lnTo>
                  <a:pt x="0" y="120141"/>
                </a:lnTo>
                <a:lnTo>
                  <a:pt x="108242" y="120141"/>
                </a:lnTo>
                <a:lnTo>
                  <a:pt x="104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3029" y="4803883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70">
                <a:moveTo>
                  <a:pt x="37909" y="0"/>
                </a:moveTo>
                <a:lnTo>
                  <a:pt x="1816" y="0"/>
                </a:lnTo>
                <a:lnTo>
                  <a:pt x="0" y="52070"/>
                </a:lnTo>
                <a:lnTo>
                  <a:pt x="39725" y="52070"/>
                </a:lnTo>
                <a:lnTo>
                  <a:pt x="3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1942" y="5085283"/>
            <a:ext cx="60960" cy="70485"/>
          </a:xfrm>
          <a:custGeom>
            <a:avLst/>
            <a:gdLst/>
            <a:ahLst/>
            <a:cxnLst/>
            <a:rect l="l" t="t" r="r" b="b"/>
            <a:pathLst>
              <a:path w="60960" h="70485">
                <a:moveTo>
                  <a:pt x="58115" y="0"/>
                </a:moveTo>
                <a:lnTo>
                  <a:pt x="2476" y="0"/>
                </a:lnTo>
                <a:lnTo>
                  <a:pt x="0" y="69926"/>
                </a:lnTo>
                <a:lnTo>
                  <a:pt x="60528" y="69926"/>
                </a:lnTo>
                <a:lnTo>
                  <a:pt x="58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7590" y="5470596"/>
            <a:ext cx="89535" cy="99060"/>
          </a:xfrm>
          <a:custGeom>
            <a:avLst/>
            <a:gdLst/>
            <a:ahLst/>
            <a:cxnLst/>
            <a:rect l="l" t="t" r="r" b="b"/>
            <a:pathLst>
              <a:path w="89535" h="99060">
                <a:moveTo>
                  <a:pt x="85864" y="0"/>
                </a:moveTo>
                <a:lnTo>
                  <a:pt x="3403" y="0"/>
                </a:lnTo>
                <a:lnTo>
                  <a:pt x="0" y="98602"/>
                </a:lnTo>
                <a:lnTo>
                  <a:pt x="89268" y="98602"/>
                </a:lnTo>
                <a:lnTo>
                  <a:pt x="85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5421" y="5261655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60" h="82550">
                <a:moveTo>
                  <a:pt x="70777" y="0"/>
                </a:moveTo>
                <a:lnTo>
                  <a:pt x="2832" y="0"/>
                </a:lnTo>
                <a:lnTo>
                  <a:pt x="0" y="82397"/>
                </a:lnTo>
                <a:lnTo>
                  <a:pt x="73609" y="82397"/>
                </a:lnTo>
                <a:lnTo>
                  <a:pt x="7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6381" y="6029705"/>
            <a:ext cx="132080" cy="150495"/>
          </a:xfrm>
          <a:custGeom>
            <a:avLst/>
            <a:gdLst/>
            <a:ahLst/>
            <a:cxnLst/>
            <a:rect l="l" t="t" r="r" b="b"/>
            <a:pathLst>
              <a:path w="132079" h="150495">
                <a:moveTo>
                  <a:pt x="126441" y="0"/>
                </a:moveTo>
                <a:lnTo>
                  <a:pt x="5245" y="0"/>
                </a:lnTo>
                <a:lnTo>
                  <a:pt x="0" y="150075"/>
                </a:lnTo>
                <a:lnTo>
                  <a:pt x="131660" y="150075"/>
                </a:lnTo>
                <a:lnTo>
                  <a:pt x="126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1492" y="6416403"/>
            <a:ext cx="161925" cy="192405"/>
          </a:xfrm>
          <a:custGeom>
            <a:avLst/>
            <a:gdLst/>
            <a:ahLst/>
            <a:cxnLst/>
            <a:rect l="l" t="t" r="r" b="b"/>
            <a:pathLst>
              <a:path w="161925" h="192404">
                <a:moveTo>
                  <a:pt x="154762" y="0"/>
                </a:moveTo>
                <a:lnTo>
                  <a:pt x="6705" y="0"/>
                </a:lnTo>
                <a:lnTo>
                  <a:pt x="0" y="191909"/>
                </a:lnTo>
                <a:lnTo>
                  <a:pt x="161455" y="191909"/>
                </a:lnTo>
                <a:lnTo>
                  <a:pt x="154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64147" y="451800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25" y="0"/>
                </a:lnTo>
              </a:path>
            </a:pathLst>
          </a:custGeom>
          <a:ln w="359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7021" y="4436356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734" y="0"/>
                </a:lnTo>
              </a:path>
            </a:pathLst>
          </a:custGeom>
          <a:ln w="32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69666" y="4362999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489" y="0"/>
                </a:lnTo>
              </a:path>
            </a:pathLst>
          </a:custGeom>
          <a:ln w="29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60914" y="4589329"/>
            <a:ext cx="24130" cy="40640"/>
          </a:xfrm>
          <a:custGeom>
            <a:avLst/>
            <a:gdLst/>
            <a:ahLst/>
            <a:cxnLst/>
            <a:rect l="l" t="t" r="r" b="b"/>
            <a:pathLst>
              <a:path w="24129" h="40639">
                <a:moveTo>
                  <a:pt x="22567" y="0"/>
                </a:moveTo>
                <a:lnTo>
                  <a:pt x="1384" y="0"/>
                </a:lnTo>
                <a:lnTo>
                  <a:pt x="0" y="40259"/>
                </a:lnTo>
                <a:lnTo>
                  <a:pt x="23990" y="40259"/>
                </a:lnTo>
                <a:lnTo>
                  <a:pt x="22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71993" y="429695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16" y="0"/>
                </a:lnTo>
              </a:path>
            </a:pathLst>
          </a:custGeom>
          <a:ln w="25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2637" y="6916117"/>
            <a:ext cx="200660" cy="254635"/>
          </a:xfrm>
          <a:custGeom>
            <a:avLst/>
            <a:gdLst/>
            <a:ahLst/>
            <a:cxnLst/>
            <a:rect l="l" t="t" r="r" b="b"/>
            <a:pathLst>
              <a:path w="200660" h="254634">
                <a:moveTo>
                  <a:pt x="191655" y="0"/>
                </a:moveTo>
                <a:lnTo>
                  <a:pt x="8851" y="0"/>
                </a:lnTo>
                <a:lnTo>
                  <a:pt x="0" y="254241"/>
                </a:lnTo>
                <a:lnTo>
                  <a:pt x="200494" y="254241"/>
                </a:lnTo>
                <a:lnTo>
                  <a:pt x="191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56983" y="2604497"/>
            <a:ext cx="3792092" cy="100027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/>
            <a:r>
              <a:rPr lang="en-GB" sz="2200" dirty="0">
                <a:latin typeface="MorganSans Medium"/>
              </a:rPr>
              <a:t>Medical advancements for better life and more years to live.</a:t>
            </a:r>
          </a:p>
          <a:p>
            <a:endParaRPr lang="nb-NO" dirty="0"/>
          </a:p>
        </p:txBody>
      </p:sp>
      <p:sp>
        <p:nvSpPr>
          <p:cNvPr id="23" name="object 23"/>
          <p:cNvSpPr txBox="1"/>
          <p:nvPr/>
        </p:nvSpPr>
        <p:spPr>
          <a:xfrm>
            <a:off x="4234688" y="1703273"/>
            <a:ext cx="3672204" cy="704039"/>
          </a:xfrm>
          <a:prstGeom prst="rect">
            <a:avLst/>
          </a:prstGeom>
          <a:solidFill>
            <a:srgbClr val="D94E1B"/>
          </a:solidFill>
        </p:spPr>
        <p:txBody>
          <a:bodyPr vert="horz" wrap="square" lIns="0" tIns="72390" rIns="0" bIns="0" rtlCol="0">
            <a:spAutoFit/>
          </a:bodyPr>
          <a:lstStyle/>
          <a:p>
            <a:pPr marL="652145">
              <a:lnSpc>
                <a:spcPct val="100000"/>
              </a:lnSpc>
              <a:spcBef>
                <a:spcPts val="570"/>
              </a:spcBef>
            </a:pPr>
            <a:r>
              <a:rPr sz="4100" b="1" spc="550" dirty="0">
                <a:solidFill>
                  <a:srgbClr val="FFFFFF"/>
                </a:solidFill>
                <a:latin typeface="MorganSans Medium"/>
                <a:cs typeface="MorganAvec Office"/>
              </a:rPr>
              <a:t>VIS</a:t>
            </a:r>
            <a:r>
              <a:rPr lang="nb-NO" sz="4100" b="1" spc="550" dirty="0">
                <a:solidFill>
                  <a:srgbClr val="FFFFFF"/>
                </a:solidFill>
                <a:latin typeface="MorganSans Medium"/>
                <a:cs typeface="MorganAvec Office"/>
              </a:rPr>
              <a:t>I</a:t>
            </a:r>
            <a:r>
              <a:rPr sz="4100" b="1" spc="550" dirty="0">
                <a:solidFill>
                  <a:srgbClr val="FFFFFF"/>
                </a:solidFill>
                <a:latin typeface="MorganSans Medium"/>
                <a:cs typeface="MorganAvec Office"/>
              </a:rPr>
              <a:t>ON</a:t>
            </a:r>
            <a:endParaRPr sz="4100" dirty="0">
              <a:latin typeface="MorganSans Medium"/>
              <a:cs typeface="MorganAvec Offic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1009"/>
            <a:ext cx="3186062" cy="2854421"/>
          </a:xfrm>
          <a:custGeom>
            <a:avLst/>
            <a:gdLst/>
            <a:ahLst/>
            <a:cxnLst/>
            <a:rect l="l" t="t" r="r" b="b"/>
            <a:pathLst>
              <a:path w="2452370" h="2197100">
                <a:moveTo>
                  <a:pt x="2202040" y="190500"/>
                </a:moveTo>
                <a:lnTo>
                  <a:pt x="2108229" y="190500"/>
                </a:lnTo>
                <a:lnTo>
                  <a:pt x="2015428" y="215900"/>
                </a:lnTo>
                <a:lnTo>
                  <a:pt x="1971054" y="241300"/>
                </a:lnTo>
                <a:lnTo>
                  <a:pt x="1928108" y="254000"/>
                </a:lnTo>
                <a:lnTo>
                  <a:pt x="1886640" y="279400"/>
                </a:lnTo>
                <a:lnTo>
                  <a:pt x="1846698" y="317500"/>
                </a:lnTo>
                <a:lnTo>
                  <a:pt x="1808333" y="342900"/>
                </a:lnTo>
                <a:lnTo>
                  <a:pt x="1771593" y="381000"/>
                </a:lnTo>
                <a:lnTo>
                  <a:pt x="1736529" y="419100"/>
                </a:lnTo>
                <a:lnTo>
                  <a:pt x="1703190" y="457200"/>
                </a:lnTo>
                <a:lnTo>
                  <a:pt x="1671626" y="495300"/>
                </a:lnTo>
                <a:lnTo>
                  <a:pt x="1641885" y="533400"/>
                </a:lnTo>
                <a:lnTo>
                  <a:pt x="1614018" y="571500"/>
                </a:lnTo>
                <a:lnTo>
                  <a:pt x="1588074" y="609600"/>
                </a:lnTo>
                <a:lnTo>
                  <a:pt x="1564102" y="647700"/>
                </a:lnTo>
                <a:lnTo>
                  <a:pt x="1540352" y="685800"/>
                </a:lnTo>
                <a:lnTo>
                  <a:pt x="1517404" y="736600"/>
                </a:lnTo>
                <a:lnTo>
                  <a:pt x="1495100" y="774700"/>
                </a:lnTo>
                <a:lnTo>
                  <a:pt x="1473283" y="812800"/>
                </a:lnTo>
                <a:lnTo>
                  <a:pt x="1451797" y="863600"/>
                </a:lnTo>
                <a:lnTo>
                  <a:pt x="1430484" y="901700"/>
                </a:lnTo>
                <a:lnTo>
                  <a:pt x="1409187" y="952500"/>
                </a:lnTo>
                <a:lnTo>
                  <a:pt x="1365366" y="1041400"/>
                </a:lnTo>
                <a:lnTo>
                  <a:pt x="1342759" y="1092200"/>
                </a:lnTo>
                <a:lnTo>
                  <a:pt x="1319792" y="1143000"/>
                </a:lnTo>
                <a:lnTo>
                  <a:pt x="1296333" y="1181100"/>
                </a:lnTo>
                <a:lnTo>
                  <a:pt x="1272246" y="1231900"/>
                </a:lnTo>
                <a:lnTo>
                  <a:pt x="1247399" y="1282700"/>
                </a:lnTo>
                <a:lnTo>
                  <a:pt x="1221656" y="1320800"/>
                </a:lnTo>
                <a:lnTo>
                  <a:pt x="1194883" y="1371600"/>
                </a:lnTo>
                <a:lnTo>
                  <a:pt x="1166945" y="1409700"/>
                </a:lnTo>
                <a:lnTo>
                  <a:pt x="1137710" y="1447800"/>
                </a:lnTo>
                <a:lnTo>
                  <a:pt x="1107042" y="1498600"/>
                </a:lnTo>
                <a:lnTo>
                  <a:pt x="1248863" y="1498600"/>
                </a:lnTo>
                <a:lnTo>
                  <a:pt x="1242018" y="1511300"/>
                </a:lnTo>
                <a:lnTo>
                  <a:pt x="1192932" y="1511300"/>
                </a:lnTo>
                <a:lnTo>
                  <a:pt x="1185681" y="1524000"/>
                </a:lnTo>
                <a:lnTo>
                  <a:pt x="1178579" y="1536700"/>
                </a:lnTo>
                <a:lnTo>
                  <a:pt x="1171628" y="1549400"/>
                </a:lnTo>
                <a:lnTo>
                  <a:pt x="1164827" y="1562100"/>
                </a:lnTo>
                <a:lnTo>
                  <a:pt x="973758" y="1689100"/>
                </a:lnTo>
                <a:lnTo>
                  <a:pt x="935884" y="1727200"/>
                </a:lnTo>
                <a:lnTo>
                  <a:pt x="922053" y="1739900"/>
                </a:lnTo>
                <a:lnTo>
                  <a:pt x="907942" y="1752600"/>
                </a:lnTo>
                <a:lnTo>
                  <a:pt x="893506" y="1752600"/>
                </a:lnTo>
                <a:lnTo>
                  <a:pt x="878696" y="1765300"/>
                </a:lnTo>
                <a:lnTo>
                  <a:pt x="837958" y="1803400"/>
                </a:lnTo>
                <a:lnTo>
                  <a:pt x="797060" y="1828800"/>
                </a:lnTo>
                <a:lnTo>
                  <a:pt x="757372" y="1866900"/>
                </a:lnTo>
                <a:lnTo>
                  <a:pt x="720264" y="1905000"/>
                </a:lnTo>
                <a:lnTo>
                  <a:pt x="687106" y="1943100"/>
                </a:lnTo>
                <a:lnTo>
                  <a:pt x="659268" y="1993900"/>
                </a:lnTo>
                <a:lnTo>
                  <a:pt x="638120" y="2044700"/>
                </a:lnTo>
                <a:lnTo>
                  <a:pt x="624340" y="2095500"/>
                </a:lnTo>
                <a:lnTo>
                  <a:pt x="625969" y="2146300"/>
                </a:lnTo>
                <a:lnTo>
                  <a:pt x="638081" y="2171700"/>
                </a:lnTo>
                <a:lnTo>
                  <a:pt x="655747" y="2184400"/>
                </a:lnTo>
                <a:lnTo>
                  <a:pt x="667508" y="2197100"/>
                </a:lnTo>
                <a:lnTo>
                  <a:pt x="754116" y="2197100"/>
                </a:lnTo>
                <a:lnTo>
                  <a:pt x="800516" y="2184400"/>
                </a:lnTo>
                <a:lnTo>
                  <a:pt x="845900" y="2159000"/>
                </a:lnTo>
                <a:lnTo>
                  <a:pt x="677922" y="2159000"/>
                </a:lnTo>
                <a:lnTo>
                  <a:pt x="664819" y="2133600"/>
                </a:lnTo>
                <a:lnTo>
                  <a:pt x="667461" y="2082800"/>
                </a:lnTo>
                <a:lnTo>
                  <a:pt x="694350" y="2006600"/>
                </a:lnTo>
                <a:lnTo>
                  <a:pt x="719832" y="1968500"/>
                </a:lnTo>
                <a:lnTo>
                  <a:pt x="750476" y="1930400"/>
                </a:lnTo>
                <a:lnTo>
                  <a:pt x="785172" y="1892300"/>
                </a:lnTo>
                <a:lnTo>
                  <a:pt x="822807" y="1866900"/>
                </a:lnTo>
                <a:lnTo>
                  <a:pt x="862273" y="1828800"/>
                </a:lnTo>
                <a:lnTo>
                  <a:pt x="902458" y="1803400"/>
                </a:lnTo>
                <a:lnTo>
                  <a:pt x="932033" y="1778000"/>
                </a:lnTo>
                <a:lnTo>
                  <a:pt x="960446" y="1752600"/>
                </a:lnTo>
                <a:lnTo>
                  <a:pt x="1002023" y="1727200"/>
                </a:lnTo>
                <a:lnTo>
                  <a:pt x="1043748" y="1689100"/>
                </a:lnTo>
                <a:lnTo>
                  <a:pt x="1085612" y="1663700"/>
                </a:lnTo>
                <a:lnTo>
                  <a:pt x="1127603" y="1625600"/>
                </a:lnTo>
                <a:lnTo>
                  <a:pt x="1173552" y="1625600"/>
                </a:lnTo>
                <a:lnTo>
                  <a:pt x="1185795" y="1600200"/>
                </a:lnTo>
                <a:lnTo>
                  <a:pt x="1188614" y="1600200"/>
                </a:lnTo>
                <a:lnTo>
                  <a:pt x="1191484" y="1587500"/>
                </a:lnTo>
                <a:lnTo>
                  <a:pt x="1194393" y="1587500"/>
                </a:lnTo>
                <a:lnTo>
                  <a:pt x="1237178" y="1562100"/>
                </a:lnTo>
                <a:lnTo>
                  <a:pt x="1280041" y="1524000"/>
                </a:lnTo>
                <a:lnTo>
                  <a:pt x="1365919" y="1473200"/>
                </a:lnTo>
                <a:lnTo>
                  <a:pt x="1170745" y="1473200"/>
                </a:lnTo>
                <a:lnTo>
                  <a:pt x="1200336" y="1435100"/>
                </a:lnTo>
                <a:lnTo>
                  <a:pt x="1228591" y="1384300"/>
                </a:lnTo>
                <a:lnTo>
                  <a:pt x="1255648" y="1346200"/>
                </a:lnTo>
                <a:lnTo>
                  <a:pt x="1281647" y="1295400"/>
                </a:lnTo>
                <a:lnTo>
                  <a:pt x="1306726" y="1257300"/>
                </a:lnTo>
                <a:lnTo>
                  <a:pt x="1331023" y="1206500"/>
                </a:lnTo>
                <a:lnTo>
                  <a:pt x="1354678" y="1155700"/>
                </a:lnTo>
                <a:lnTo>
                  <a:pt x="1377828" y="1104900"/>
                </a:lnTo>
                <a:lnTo>
                  <a:pt x="1400613" y="1054100"/>
                </a:lnTo>
                <a:lnTo>
                  <a:pt x="1444431" y="965200"/>
                </a:lnTo>
                <a:lnTo>
                  <a:pt x="1465543" y="927100"/>
                </a:lnTo>
                <a:lnTo>
                  <a:pt x="1486658" y="876300"/>
                </a:lnTo>
                <a:lnTo>
                  <a:pt x="1507922" y="838200"/>
                </a:lnTo>
                <a:lnTo>
                  <a:pt x="1529486" y="787400"/>
                </a:lnTo>
                <a:lnTo>
                  <a:pt x="1551499" y="749300"/>
                </a:lnTo>
                <a:lnTo>
                  <a:pt x="1574109" y="711200"/>
                </a:lnTo>
                <a:lnTo>
                  <a:pt x="1597465" y="673100"/>
                </a:lnTo>
                <a:lnTo>
                  <a:pt x="1622404" y="635000"/>
                </a:lnTo>
                <a:lnTo>
                  <a:pt x="1649496" y="596900"/>
                </a:lnTo>
                <a:lnTo>
                  <a:pt x="1678675" y="546100"/>
                </a:lnTo>
                <a:lnTo>
                  <a:pt x="1709871" y="508000"/>
                </a:lnTo>
                <a:lnTo>
                  <a:pt x="1743017" y="469900"/>
                </a:lnTo>
                <a:lnTo>
                  <a:pt x="1778045" y="431800"/>
                </a:lnTo>
                <a:lnTo>
                  <a:pt x="1814888" y="393700"/>
                </a:lnTo>
                <a:lnTo>
                  <a:pt x="1853475" y="355600"/>
                </a:lnTo>
                <a:lnTo>
                  <a:pt x="1893741" y="330200"/>
                </a:lnTo>
                <a:lnTo>
                  <a:pt x="1935617" y="304800"/>
                </a:lnTo>
                <a:lnTo>
                  <a:pt x="1979034" y="279400"/>
                </a:lnTo>
                <a:lnTo>
                  <a:pt x="2023926" y="254000"/>
                </a:lnTo>
                <a:lnTo>
                  <a:pt x="2070223" y="241300"/>
                </a:lnTo>
                <a:lnTo>
                  <a:pt x="2111915" y="241300"/>
                </a:lnTo>
                <a:lnTo>
                  <a:pt x="2132761" y="228600"/>
                </a:lnTo>
                <a:lnTo>
                  <a:pt x="2318182" y="228600"/>
                </a:lnTo>
                <a:lnTo>
                  <a:pt x="2295117" y="215900"/>
                </a:lnTo>
                <a:lnTo>
                  <a:pt x="2202040" y="190500"/>
                </a:lnTo>
                <a:close/>
              </a:path>
              <a:path w="2452370" h="2197100">
                <a:moveTo>
                  <a:pt x="1173552" y="1625600"/>
                </a:moveTo>
                <a:lnTo>
                  <a:pt x="1127603" y="1625600"/>
                </a:lnTo>
                <a:lnTo>
                  <a:pt x="1115155" y="1651000"/>
                </a:lnTo>
                <a:lnTo>
                  <a:pt x="1102837" y="1689100"/>
                </a:lnTo>
                <a:lnTo>
                  <a:pt x="1090525" y="1714500"/>
                </a:lnTo>
                <a:lnTo>
                  <a:pt x="1078099" y="1739900"/>
                </a:lnTo>
                <a:lnTo>
                  <a:pt x="1056411" y="1790700"/>
                </a:lnTo>
                <a:lnTo>
                  <a:pt x="1034092" y="1841500"/>
                </a:lnTo>
                <a:lnTo>
                  <a:pt x="1010696" y="1892300"/>
                </a:lnTo>
                <a:lnTo>
                  <a:pt x="985776" y="1943100"/>
                </a:lnTo>
                <a:lnTo>
                  <a:pt x="958884" y="1981200"/>
                </a:lnTo>
                <a:lnTo>
                  <a:pt x="929573" y="2032000"/>
                </a:lnTo>
                <a:lnTo>
                  <a:pt x="897396" y="2070100"/>
                </a:lnTo>
                <a:lnTo>
                  <a:pt x="861907" y="2095500"/>
                </a:lnTo>
                <a:lnTo>
                  <a:pt x="811504" y="2133600"/>
                </a:lnTo>
                <a:lnTo>
                  <a:pt x="758775" y="2159000"/>
                </a:lnTo>
                <a:lnTo>
                  <a:pt x="845900" y="2159000"/>
                </a:lnTo>
                <a:lnTo>
                  <a:pt x="886913" y="2133600"/>
                </a:lnTo>
                <a:lnTo>
                  <a:pt x="920868" y="2095500"/>
                </a:lnTo>
                <a:lnTo>
                  <a:pt x="951809" y="2057400"/>
                </a:lnTo>
                <a:lnTo>
                  <a:pt x="980095" y="2019300"/>
                </a:lnTo>
                <a:lnTo>
                  <a:pt x="1006083" y="1981200"/>
                </a:lnTo>
                <a:lnTo>
                  <a:pt x="1030132" y="1943100"/>
                </a:lnTo>
                <a:lnTo>
                  <a:pt x="1052599" y="1892300"/>
                </a:lnTo>
                <a:lnTo>
                  <a:pt x="1073842" y="1854200"/>
                </a:lnTo>
                <a:lnTo>
                  <a:pt x="1094220" y="1803400"/>
                </a:lnTo>
                <a:lnTo>
                  <a:pt x="1131918" y="1714500"/>
                </a:lnTo>
                <a:lnTo>
                  <a:pt x="1149585" y="1676400"/>
                </a:lnTo>
                <a:lnTo>
                  <a:pt x="1167431" y="1638300"/>
                </a:lnTo>
                <a:lnTo>
                  <a:pt x="1173552" y="1625600"/>
                </a:lnTo>
                <a:close/>
              </a:path>
              <a:path w="2452370" h="2197100">
                <a:moveTo>
                  <a:pt x="260292" y="1993900"/>
                </a:moveTo>
                <a:lnTo>
                  <a:pt x="167084" y="1993900"/>
                </a:lnTo>
                <a:lnTo>
                  <a:pt x="214086" y="2006600"/>
                </a:lnTo>
                <a:lnTo>
                  <a:pt x="260292" y="1993900"/>
                </a:lnTo>
                <a:close/>
              </a:path>
              <a:path w="2452370" h="2197100">
                <a:moveTo>
                  <a:pt x="0" y="1917700"/>
                </a:moveTo>
                <a:lnTo>
                  <a:pt x="0" y="1968500"/>
                </a:lnTo>
                <a:lnTo>
                  <a:pt x="20667" y="1968500"/>
                </a:lnTo>
                <a:lnTo>
                  <a:pt x="119223" y="1993900"/>
                </a:lnTo>
                <a:lnTo>
                  <a:pt x="350571" y="1993900"/>
                </a:lnTo>
                <a:lnTo>
                  <a:pt x="481610" y="1955800"/>
                </a:lnTo>
                <a:lnTo>
                  <a:pt x="132743" y="1955800"/>
                </a:lnTo>
                <a:lnTo>
                  <a:pt x="34295" y="1930400"/>
                </a:lnTo>
                <a:lnTo>
                  <a:pt x="0" y="1917700"/>
                </a:lnTo>
                <a:close/>
              </a:path>
              <a:path w="2452370" h="2197100">
                <a:moveTo>
                  <a:pt x="1305524" y="0"/>
                </a:moveTo>
                <a:lnTo>
                  <a:pt x="1263174" y="0"/>
                </a:lnTo>
                <a:lnTo>
                  <a:pt x="1269605" y="25400"/>
                </a:lnTo>
                <a:lnTo>
                  <a:pt x="1286313" y="63500"/>
                </a:lnTo>
                <a:lnTo>
                  <a:pt x="1301406" y="114300"/>
                </a:lnTo>
                <a:lnTo>
                  <a:pt x="1314895" y="152400"/>
                </a:lnTo>
                <a:lnTo>
                  <a:pt x="1326788" y="203200"/>
                </a:lnTo>
                <a:lnTo>
                  <a:pt x="1337094" y="254000"/>
                </a:lnTo>
                <a:lnTo>
                  <a:pt x="1345820" y="292100"/>
                </a:lnTo>
                <a:lnTo>
                  <a:pt x="1352977" y="342900"/>
                </a:lnTo>
                <a:lnTo>
                  <a:pt x="1358572" y="393700"/>
                </a:lnTo>
                <a:lnTo>
                  <a:pt x="1362615" y="444500"/>
                </a:lnTo>
                <a:lnTo>
                  <a:pt x="1365115" y="482600"/>
                </a:lnTo>
                <a:lnTo>
                  <a:pt x="1366079" y="533400"/>
                </a:lnTo>
                <a:lnTo>
                  <a:pt x="1365516" y="584200"/>
                </a:lnTo>
                <a:lnTo>
                  <a:pt x="1363436" y="635000"/>
                </a:lnTo>
                <a:lnTo>
                  <a:pt x="1359847" y="685800"/>
                </a:lnTo>
                <a:lnTo>
                  <a:pt x="1354758" y="723900"/>
                </a:lnTo>
                <a:lnTo>
                  <a:pt x="1348177" y="774700"/>
                </a:lnTo>
                <a:lnTo>
                  <a:pt x="1340114" y="825500"/>
                </a:lnTo>
                <a:lnTo>
                  <a:pt x="1330576" y="863600"/>
                </a:lnTo>
                <a:lnTo>
                  <a:pt x="1319573" y="914400"/>
                </a:lnTo>
                <a:lnTo>
                  <a:pt x="1307114" y="965200"/>
                </a:lnTo>
                <a:lnTo>
                  <a:pt x="1293206" y="1003300"/>
                </a:lnTo>
                <a:lnTo>
                  <a:pt x="1277859" y="1054100"/>
                </a:lnTo>
                <a:lnTo>
                  <a:pt x="1261082" y="1104900"/>
                </a:lnTo>
                <a:lnTo>
                  <a:pt x="1242883" y="1143000"/>
                </a:lnTo>
                <a:lnTo>
                  <a:pt x="1223271" y="1193800"/>
                </a:lnTo>
                <a:lnTo>
                  <a:pt x="1202255" y="1231900"/>
                </a:lnTo>
                <a:lnTo>
                  <a:pt x="1179843" y="1270000"/>
                </a:lnTo>
                <a:lnTo>
                  <a:pt x="1156044" y="1320800"/>
                </a:lnTo>
                <a:lnTo>
                  <a:pt x="1130867" y="1358900"/>
                </a:lnTo>
                <a:lnTo>
                  <a:pt x="1104320" y="1397000"/>
                </a:lnTo>
                <a:lnTo>
                  <a:pt x="1076413" y="1435100"/>
                </a:lnTo>
                <a:lnTo>
                  <a:pt x="1047154" y="1473200"/>
                </a:lnTo>
                <a:lnTo>
                  <a:pt x="1016551" y="1511300"/>
                </a:lnTo>
                <a:lnTo>
                  <a:pt x="984614" y="1549400"/>
                </a:lnTo>
                <a:lnTo>
                  <a:pt x="1055493" y="1549400"/>
                </a:lnTo>
                <a:lnTo>
                  <a:pt x="1015967" y="1600200"/>
                </a:lnTo>
                <a:lnTo>
                  <a:pt x="973995" y="1638300"/>
                </a:lnTo>
                <a:lnTo>
                  <a:pt x="929382" y="1663700"/>
                </a:lnTo>
                <a:lnTo>
                  <a:pt x="881934" y="1701800"/>
                </a:lnTo>
                <a:lnTo>
                  <a:pt x="837840" y="1727200"/>
                </a:lnTo>
                <a:lnTo>
                  <a:pt x="625422" y="1854200"/>
                </a:lnTo>
                <a:lnTo>
                  <a:pt x="582731" y="1866900"/>
                </a:lnTo>
                <a:lnTo>
                  <a:pt x="539818" y="1892300"/>
                </a:lnTo>
                <a:lnTo>
                  <a:pt x="319613" y="1955800"/>
                </a:lnTo>
                <a:lnTo>
                  <a:pt x="481610" y="1955800"/>
                </a:lnTo>
                <a:lnTo>
                  <a:pt x="524377" y="1943100"/>
                </a:lnTo>
                <a:lnTo>
                  <a:pt x="566793" y="1917700"/>
                </a:lnTo>
                <a:lnTo>
                  <a:pt x="608922" y="1905000"/>
                </a:lnTo>
                <a:lnTo>
                  <a:pt x="734224" y="1828800"/>
                </a:lnTo>
                <a:lnTo>
                  <a:pt x="775842" y="1816100"/>
                </a:lnTo>
                <a:lnTo>
                  <a:pt x="859235" y="1765300"/>
                </a:lnTo>
                <a:lnTo>
                  <a:pt x="902483" y="1727200"/>
                </a:lnTo>
                <a:lnTo>
                  <a:pt x="945866" y="1701800"/>
                </a:lnTo>
                <a:lnTo>
                  <a:pt x="986915" y="1676400"/>
                </a:lnTo>
                <a:lnTo>
                  <a:pt x="1025767" y="1638300"/>
                </a:lnTo>
                <a:lnTo>
                  <a:pt x="1062560" y="1600200"/>
                </a:lnTo>
                <a:lnTo>
                  <a:pt x="1097434" y="1562100"/>
                </a:lnTo>
                <a:lnTo>
                  <a:pt x="1130524" y="1524000"/>
                </a:lnTo>
                <a:lnTo>
                  <a:pt x="1161638" y="1524000"/>
                </a:lnTo>
                <a:lnTo>
                  <a:pt x="1177260" y="1511300"/>
                </a:lnTo>
                <a:lnTo>
                  <a:pt x="1068142" y="1511300"/>
                </a:lnTo>
                <a:lnTo>
                  <a:pt x="1077844" y="1498600"/>
                </a:lnTo>
                <a:lnTo>
                  <a:pt x="1078093" y="1498600"/>
                </a:lnTo>
                <a:lnTo>
                  <a:pt x="1097995" y="1473200"/>
                </a:lnTo>
                <a:lnTo>
                  <a:pt x="1126519" y="1435100"/>
                </a:lnTo>
                <a:lnTo>
                  <a:pt x="1153705" y="1397000"/>
                </a:lnTo>
                <a:lnTo>
                  <a:pt x="1179546" y="1346200"/>
                </a:lnTo>
                <a:lnTo>
                  <a:pt x="1204032" y="1308100"/>
                </a:lnTo>
                <a:lnTo>
                  <a:pt x="1227155" y="1270000"/>
                </a:lnTo>
                <a:lnTo>
                  <a:pt x="1248908" y="1219200"/>
                </a:lnTo>
                <a:lnTo>
                  <a:pt x="1269280" y="1181100"/>
                </a:lnTo>
                <a:lnTo>
                  <a:pt x="1288265" y="1130300"/>
                </a:lnTo>
                <a:lnTo>
                  <a:pt x="1305853" y="1092200"/>
                </a:lnTo>
                <a:lnTo>
                  <a:pt x="1322037" y="1041400"/>
                </a:lnTo>
                <a:lnTo>
                  <a:pt x="1336807" y="1003300"/>
                </a:lnTo>
                <a:lnTo>
                  <a:pt x="1350155" y="952500"/>
                </a:lnTo>
                <a:lnTo>
                  <a:pt x="1362073" y="901700"/>
                </a:lnTo>
                <a:lnTo>
                  <a:pt x="1372553" y="863600"/>
                </a:lnTo>
                <a:lnTo>
                  <a:pt x="1381586" y="812800"/>
                </a:lnTo>
                <a:lnTo>
                  <a:pt x="1389163" y="762000"/>
                </a:lnTo>
                <a:lnTo>
                  <a:pt x="1395276" y="711200"/>
                </a:lnTo>
                <a:lnTo>
                  <a:pt x="1399918" y="673100"/>
                </a:lnTo>
                <a:lnTo>
                  <a:pt x="1403078" y="622300"/>
                </a:lnTo>
                <a:lnTo>
                  <a:pt x="1404750" y="571500"/>
                </a:lnTo>
                <a:lnTo>
                  <a:pt x="1404924" y="520700"/>
                </a:lnTo>
                <a:lnTo>
                  <a:pt x="1403592" y="469900"/>
                </a:lnTo>
                <a:lnTo>
                  <a:pt x="1400746" y="431800"/>
                </a:lnTo>
                <a:lnTo>
                  <a:pt x="1396376" y="381000"/>
                </a:lnTo>
                <a:lnTo>
                  <a:pt x="1390476" y="330200"/>
                </a:lnTo>
                <a:lnTo>
                  <a:pt x="1383036" y="279400"/>
                </a:lnTo>
                <a:lnTo>
                  <a:pt x="1374048" y="241300"/>
                </a:lnTo>
                <a:lnTo>
                  <a:pt x="1363504" y="190500"/>
                </a:lnTo>
                <a:lnTo>
                  <a:pt x="1351395" y="139700"/>
                </a:lnTo>
                <a:lnTo>
                  <a:pt x="1337712" y="101600"/>
                </a:lnTo>
                <a:lnTo>
                  <a:pt x="1322448" y="50800"/>
                </a:lnTo>
                <a:lnTo>
                  <a:pt x="1305524" y="0"/>
                </a:lnTo>
                <a:close/>
              </a:path>
              <a:path w="2452370" h="2197100">
                <a:moveTo>
                  <a:pt x="1976389" y="1308100"/>
                </a:moveTo>
                <a:lnTo>
                  <a:pt x="1883990" y="1308100"/>
                </a:lnTo>
                <a:lnTo>
                  <a:pt x="1919131" y="1320800"/>
                </a:lnTo>
                <a:lnTo>
                  <a:pt x="1949426" y="1333500"/>
                </a:lnTo>
                <a:lnTo>
                  <a:pt x="1974769" y="1358900"/>
                </a:lnTo>
                <a:lnTo>
                  <a:pt x="2000923" y="1397000"/>
                </a:lnTo>
                <a:lnTo>
                  <a:pt x="2012585" y="1447800"/>
                </a:lnTo>
                <a:lnTo>
                  <a:pt x="2011858" y="1498600"/>
                </a:lnTo>
                <a:lnTo>
                  <a:pt x="2000843" y="1549400"/>
                </a:lnTo>
                <a:lnTo>
                  <a:pt x="1911173" y="1549400"/>
                </a:lnTo>
                <a:lnTo>
                  <a:pt x="1935758" y="1562100"/>
                </a:lnTo>
                <a:lnTo>
                  <a:pt x="1961672" y="1574800"/>
                </a:lnTo>
                <a:lnTo>
                  <a:pt x="1988333" y="1587500"/>
                </a:lnTo>
                <a:lnTo>
                  <a:pt x="1966882" y="1638300"/>
                </a:lnTo>
                <a:lnTo>
                  <a:pt x="1941389" y="1689100"/>
                </a:lnTo>
                <a:lnTo>
                  <a:pt x="1913476" y="1727200"/>
                </a:lnTo>
                <a:lnTo>
                  <a:pt x="1884764" y="1765300"/>
                </a:lnTo>
                <a:lnTo>
                  <a:pt x="1856875" y="1803400"/>
                </a:lnTo>
                <a:lnTo>
                  <a:pt x="1852724" y="1803400"/>
                </a:lnTo>
                <a:lnTo>
                  <a:pt x="1851457" y="1816100"/>
                </a:lnTo>
                <a:lnTo>
                  <a:pt x="1853055" y="1816100"/>
                </a:lnTo>
                <a:lnTo>
                  <a:pt x="1857498" y="1828800"/>
                </a:lnTo>
                <a:lnTo>
                  <a:pt x="1885146" y="1828800"/>
                </a:lnTo>
                <a:lnTo>
                  <a:pt x="1913011" y="1790700"/>
                </a:lnTo>
                <a:lnTo>
                  <a:pt x="1972068" y="1714500"/>
                </a:lnTo>
                <a:lnTo>
                  <a:pt x="1999569" y="1663700"/>
                </a:lnTo>
                <a:lnTo>
                  <a:pt x="2023258" y="1612900"/>
                </a:lnTo>
                <a:lnTo>
                  <a:pt x="2096034" y="1612900"/>
                </a:lnTo>
                <a:lnTo>
                  <a:pt x="2073020" y="1587500"/>
                </a:lnTo>
                <a:lnTo>
                  <a:pt x="2036593" y="1574800"/>
                </a:lnTo>
                <a:lnTo>
                  <a:pt x="2049192" y="1511300"/>
                </a:lnTo>
                <a:lnTo>
                  <a:pt x="2053760" y="1460500"/>
                </a:lnTo>
                <a:lnTo>
                  <a:pt x="2048669" y="1422400"/>
                </a:lnTo>
                <a:lnTo>
                  <a:pt x="2032288" y="1371600"/>
                </a:lnTo>
                <a:lnTo>
                  <a:pt x="2002989" y="1333500"/>
                </a:lnTo>
                <a:lnTo>
                  <a:pt x="1976389" y="1308100"/>
                </a:lnTo>
                <a:close/>
              </a:path>
              <a:path w="2452370" h="2197100">
                <a:moveTo>
                  <a:pt x="2192869" y="1790700"/>
                </a:moveTo>
                <a:lnTo>
                  <a:pt x="2171042" y="1790700"/>
                </a:lnTo>
                <a:lnTo>
                  <a:pt x="2177993" y="1803400"/>
                </a:lnTo>
                <a:lnTo>
                  <a:pt x="2185742" y="1803400"/>
                </a:lnTo>
                <a:lnTo>
                  <a:pt x="2192869" y="1790700"/>
                </a:lnTo>
                <a:close/>
              </a:path>
              <a:path w="2452370" h="2197100">
                <a:moveTo>
                  <a:pt x="2096034" y="1612900"/>
                </a:moveTo>
                <a:lnTo>
                  <a:pt x="2023258" y="1612900"/>
                </a:lnTo>
                <a:lnTo>
                  <a:pt x="2060658" y="1638300"/>
                </a:lnTo>
                <a:lnTo>
                  <a:pt x="2095045" y="1663700"/>
                </a:lnTo>
                <a:lnTo>
                  <a:pt x="2124661" y="1701800"/>
                </a:lnTo>
                <a:lnTo>
                  <a:pt x="2147749" y="1739900"/>
                </a:lnTo>
                <a:lnTo>
                  <a:pt x="2162552" y="1778000"/>
                </a:lnTo>
                <a:lnTo>
                  <a:pt x="2165643" y="1790700"/>
                </a:lnTo>
                <a:lnTo>
                  <a:pt x="2198080" y="1790700"/>
                </a:lnTo>
                <a:lnTo>
                  <a:pt x="2200890" y="1778000"/>
                </a:lnTo>
                <a:lnTo>
                  <a:pt x="2186795" y="1727200"/>
                </a:lnTo>
                <a:lnTo>
                  <a:pt x="2165716" y="1689100"/>
                </a:lnTo>
                <a:lnTo>
                  <a:pt x="2138869" y="1651000"/>
                </a:lnTo>
                <a:lnTo>
                  <a:pt x="2107541" y="1625600"/>
                </a:lnTo>
                <a:lnTo>
                  <a:pt x="2096034" y="1612900"/>
                </a:lnTo>
                <a:close/>
              </a:path>
              <a:path w="2452370" h="2197100">
                <a:moveTo>
                  <a:pt x="1031183" y="1562100"/>
                </a:moveTo>
                <a:lnTo>
                  <a:pt x="980133" y="1562100"/>
                </a:lnTo>
                <a:lnTo>
                  <a:pt x="983077" y="1574800"/>
                </a:lnTo>
                <a:lnTo>
                  <a:pt x="1019083" y="1574800"/>
                </a:lnTo>
                <a:lnTo>
                  <a:pt x="1031183" y="1562100"/>
                </a:lnTo>
                <a:close/>
              </a:path>
              <a:path w="2452370" h="2197100">
                <a:moveTo>
                  <a:pt x="1055493" y="1549400"/>
                </a:moveTo>
                <a:lnTo>
                  <a:pt x="980936" y="1549400"/>
                </a:lnTo>
                <a:lnTo>
                  <a:pt x="979431" y="1562100"/>
                </a:lnTo>
                <a:lnTo>
                  <a:pt x="1043320" y="1562100"/>
                </a:lnTo>
                <a:lnTo>
                  <a:pt x="1055493" y="1549400"/>
                </a:lnTo>
                <a:close/>
              </a:path>
              <a:path w="2452370" h="2197100">
                <a:moveTo>
                  <a:pt x="2318182" y="228600"/>
                </a:moveTo>
                <a:lnTo>
                  <a:pt x="2153598" y="228600"/>
                </a:lnTo>
                <a:lnTo>
                  <a:pt x="2313679" y="266700"/>
                </a:lnTo>
                <a:lnTo>
                  <a:pt x="2366412" y="292100"/>
                </a:lnTo>
                <a:lnTo>
                  <a:pt x="2386390" y="317500"/>
                </a:lnTo>
                <a:lnTo>
                  <a:pt x="2400734" y="330200"/>
                </a:lnTo>
                <a:lnTo>
                  <a:pt x="2409525" y="342900"/>
                </a:lnTo>
                <a:lnTo>
                  <a:pt x="2412843" y="368300"/>
                </a:lnTo>
                <a:lnTo>
                  <a:pt x="2412011" y="381000"/>
                </a:lnTo>
                <a:lnTo>
                  <a:pt x="2408175" y="406400"/>
                </a:lnTo>
                <a:lnTo>
                  <a:pt x="2400468" y="419100"/>
                </a:lnTo>
                <a:lnTo>
                  <a:pt x="2388024" y="444500"/>
                </a:lnTo>
                <a:lnTo>
                  <a:pt x="2369978" y="482600"/>
                </a:lnTo>
                <a:lnTo>
                  <a:pt x="2345462" y="508000"/>
                </a:lnTo>
                <a:lnTo>
                  <a:pt x="2313610" y="546100"/>
                </a:lnTo>
                <a:lnTo>
                  <a:pt x="2273557" y="584200"/>
                </a:lnTo>
                <a:lnTo>
                  <a:pt x="2224436" y="635000"/>
                </a:lnTo>
                <a:lnTo>
                  <a:pt x="2165380" y="685800"/>
                </a:lnTo>
                <a:lnTo>
                  <a:pt x="2095523" y="736600"/>
                </a:lnTo>
                <a:lnTo>
                  <a:pt x="2014000" y="800100"/>
                </a:lnTo>
                <a:lnTo>
                  <a:pt x="2011447" y="800100"/>
                </a:lnTo>
                <a:lnTo>
                  <a:pt x="1970235" y="825500"/>
                </a:lnTo>
                <a:lnTo>
                  <a:pt x="1929693" y="863600"/>
                </a:lnTo>
                <a:lnTo>
                  <a:pt x="1850470" y="914400"/>
                </a:lnTo>
                <a:lnTo>
                  <a:pt x="1773498" y="977900"/>
                </a:lnTo>
                <a:lnTo>
                  <a:pt x="1734715" y="1016000"/>
                </a:lnTo>
                <a:lnTo>
                  <a:pt x="1695317" y="1041400"/>
                </a:lnTo>
                <a:lnTo>
                  <a:pt x="1655260" y="1066800"/>
                </a:lnTo>
                <a:lnTo>
                  <a:pt x="1614496" y="1104900"/>
                </a:lnTo>
                <a:lnTo>
                  <a:pt x="1503572" y="1181100"/>
                </a:lnTo>
                <a:lnTo>
                  <a:pt x="1466419" y="1219200"/>
                </a:lnTo>
                <a:lnTo>
                  <a:pt x="1429536" y="1244600"/>
                </a:lnTo>
                <a:lnTo>
                  <a:pt x="1393138" y="1282700"/>
                </a:lnTo>
                <a:lnTo>
                  <a:pt x="1357440" y="1308100"/>
                </a:lnTo>
                <a:lnTo>
                  <a:pt x="1322659" y="1346200"/>
                </a:lnTo>
                <a:lnTo>
                  <a:pt x="1289009" y="1384300"/>
                </a:lnTo>
                <a:lnTo>
                  <a:pt x="1256705" y="1422400"/>
                </a:lnTo>
                <a:lnTo>
                  <a:pt x="1225965" y="1460500"/>
                </a:lnTo>
                <a:lnTo>
                  <a:pt x="1212111" y="1460500"/>
                </a:lnTo>
                <a:lnTo>
                  <a:pt x="1198288" y="1473200"/>
                </a:lnTo>
                <a:lnTo>
                  <a:pt x="1602133" y="1473200"/>
                </a:lnTo>
                <a:lnTo>
                  <a:pt x="1697515" y="1498600"/>
                </a:lnTo>
                <a:lnTo>
                  <a:pt x="1745278" y="1498600"/>
                </a:lnTo>
                <a:lnTo>
                  <a:pt x="1840800" y="1524000"/>
                </a:lnTo>
                <a:lnTo>
                  <a:pt x="1888498" y="1549400"/>
                </a:lnTo>
                <a:lnTo>
                  <a:pt x="2000843" y="1549400"/>
                </a:lnTo>
                <a:lnTo>
                  <a:pt x="1974212" y="1536700"/>
                </a:lnTo>
                <a:lnTo>
                  <a:pt x="1948412" y="1524000"/>
                </a:lnTo>
                <a:lnTo>
                  <a:pt x="1923938" y="1511300"/>
                </a:lnTo>
                <a:lnTo>
                  <a:pt x="1901287" y="1511300"/>
                </a:lnTo>
                <a:lnTo>
                  <a:pt x="1848758" y="1485900"/>
                </a:lnTo>
                <a:lnTo>
                  <a:pt x="1690964" y="1447800"/>
                </a:lnTo>
                <a:lnTo>
                  <a:pt x="1283737" y="1447800"/>
                </a:lnTo>
                <a:lnTo>
                  <a:pt x="1319004" y="1409700"/>
                </a:lnTo>
                <a:lnTo>
                  <a:pt x="1355978" y="1371600"/>
                </a:lnTo>
                <a:lnTo>
                  <a:pt x="1394356" y="1333500"/>
                </a:lnTo>
                <a:lnTo>
                  <a:pt x="1433833" y="1295400"/>
                </a:lnTo>
                <a:lnTo>
                  <a:pt x="1474105" y="1257300"/>
                </a:lnTo>
                <a:lnTo>
                  <a:pt x="1514867" y="1219200"/>
                </a:lnTo>
                <a:lnTo>
                  <a:pt x="1596644" y="1168400"/>
                </a:lnTo>
                <a:lnTo>
                  <a:pt x="1637051" y="1130300"/>
                </a:lnTo>
                <a:lnTo>
                  <a:pt x="1678364" y="1104900"/>
                </a:lnTo>
                <a:lnTo>
                  <a:pt x="1718865" y="1079500"/>
                </a:lnTo>
                <a:lnTo>
                  <a:pt x="1758630" y="1041400"/>
                </a:lnTo>
                <a:lnTo>
                  <a:pt x="1797729" y="1016000"/>
                </a:lnTo>
                <a:lnTo>
                  <a:pt x="1874690" y="952500"/>
                </a:lnTo>
                <a:lnTo>
                  <a:pt x="1913673" y="914400"/>
                </a:lnTo>
                <a:lnTo>
                  <a:pt x="1993279" y="863600"/>
                </a:lnTo>
                <a:lnTo>
                  <a:pt x="2033926" y="825500"/>
                </a:lnTo>
                <a:lnTo>
                  <a:pt x="2036466" y="825500"/>
                </a:lnTo>
                <a:lnTo>
                  <a:pt x="2098333" y="787400"/>
                </a:lnTo>
                <a:lnTo>
                  <a:pt x="2155254" y="736600"/>
                </a:lnTo>
                <a:lnTo>
                  <a:pt x="2207220" y="698500"/>
                </a:lnTo>
                <a:lnTo>
                  <a:pt x="2254218" y="660400"/>
                </a:lnTo>
                <a:lnTo>
                  <a:pt x="2296239" y="622300"/>
                </a:lnTo>
                <a:lnTo>
                  <a:pt x="2333272" y="584200"/>
                </a:lnTo>
                <a:lnTo>
                  <a:pt x="2365306" y="546100"/>
                </a:lnTo>
                <a:lnTo>
                  <a:pt x="2392332" y="508000"/>
                </a:lnTo>
                <a:lnTo>
                  <a:pt x="2414337" y="482600"/>
                </a:lnTo>
                <a:lnTo>
                  <a:pt x="2431311" y="444500"/>
                </a:lnTo>
                <a:lnTo>
                  <a:pt x="2443245" y="419100"/>
                </a:lnTo>
                <a:lnTo>
                  <a:pt x="2450127" y="393700"/>
                </a:lnTo>
                <a:lnTo>
                  <a:pt x="2451947" y="368300"/>
                </a:lnTo>
                <a:lnTo>
                  <a:pt x="2447182" y="342900"/>
                </a:lnTo>
                <a:lnTo>
                  <a:pt x="2434736" y="304800"/>
                </a:lnTo>
                <a:lnTo>
                  <a:pt x="2414669" y="292100"/>
                </a:lnTo>
                <a:lnTo>
                  <a:pt x="2387037" y="266700"/>
                </a:lnTo>
                <a:lnTo>
                  <a:pt x="2318182" y="228600"/>
                </a:lnTo>
                <a:close/>
              </a:path>
              <a:path w="2452370" h="2197100">
                <a:moveTo>
                  <a:pt x="1078093" y="1498600"/>
                </a:moveTo>
                <a:lnTo>
                  <a:pt x="1077844" y="1498600"/>
                </a:lnTo>
                <a:lnTo>
                  <a:pt x="1068142" y="1511300"/>
                </a:lnTo>
                <a:lnTo>
                  <a:pt x="1078093" y="1498600"/>
                </a:lnTo>
                <a:close/>
              </a:path>
              <a:path w="2452370" h="2197100">
                <a:moveTo>
                  <a:pt x="1244304" y="1498600"/>
                </a:moveTo>
                <a:lnTo>
                  <a:pt x="1078093" y="1498600"/>
                </a:lnTo>
                <a:lnTo>
                  <a:pt x="1068142" y="1511300"/>
                </a:lnTo>
                <a:lnTo>
                  <a:pt x="1242018" y="1511300"/>
                </a:lnTo>
                <a:lnTo>
                  <a:pt x="1244304" y="1498600"/>
                </a:lnTo>
                <a:close/>
              </a:path>
              <a:path w="2452370" h="2197100">
                <a:moveTo>
                  <a:pt x="1872704" y="1270000"/>
                </a:moveTo>
                <a:lnTo>
                  <a:pt x="1783892" y="1270000"/>
                </a:lnTo>
                <a:lnTo>
                  <a:pt x="1733644" y="1282700"/>
                </a:lnTo>
                <a:lnTo>
                  <a:pt x="1679529" y="1295400"/>
                </a:lnTo>
                <a:lnTo>
                  <a:pt x="1621569" y="1308100"/>
                </a:lnTo>
                <a:lnTo>
                  <a:pt x="1559786" y="1333500"/>
                </a:lnTo>
                <a:lnTo>
                  <a:pt x="1494201" y="1371600"/>
                </a:lnTo>
                <a:lnTo>
                  <a:pt x="1424058" y="1397000"/>
                </a:lnTo>
                <a:lnTo>
                  <a:pt x="1388994" y="1422400"/>
                </a:lnTo>
                <a:lnTo>
                  <a:pt x="1353943" y="1435100"/>
                </a:lnTo>
                <a:lnTo>
                  <a:pt x="1336338" y="1447800"/>
                </a:lnTo>
                <a:lnTo>
                  <a:pt x="1638419" y="1447800"/>
                </a:lnTo>
                <a:lnTo>
                  <a:pt x="1585960" y="1435100"/>
                </a:lnTo>
                <a:lnTo>
                  <a:pt x="1448697" y="1435100"/>
                </a:lnTo>
                <a:lnTo>
                  <a:pt x="1464286" y="1422400"/>
                </a:lnTo>
                <a:lnTo>
                  <a:pt x="1479868" y="1422400"/>
                </a:lnTo>
                <a:lnTo>
                  <a:pt x="1511029" y="1397000"/>
                </a:lnTo>
                <a:lnTo>
                  <a:pt x="1577184" y="1371600"/>
                </a:lnTo>
                <a:lnTo>
                  <a:pt x="1639222" y="1346200"/>
                </a:lnTo>
                <a:lnTo>
                  <a:pt x="1697036" y="1333500"/>
                </a:lnTo>
                <a:lnTo>
                  <a:pt x="1750525" y="1320800"/>
                </a:lnTo>
                <a:lnTo>
                  <a:pt x="1799582" y="1308100"/>
                </a:lnTo>
                <a:lnTo>
                  <a:pt x="1976389" y="1308100"/>
                </a:lnTo>
                <a:lnTo>
                  <a:pt x="1945794" y="1295400"/>
                </a:lnTo>
                <a:lnTo>
                  <a:pt x="1911225" y="1282700"/>
                </a:lnTo>
                <a:lnTo>
                  <a:pt x="1872704" y="1270000"/>
                </a:lnTo>
                <a:close/>
              </a:path>
              <a:path w="2452370" h="2197100">
                <a:moveTo>
                  <a:pt x="657259" y="1308100"/>
                </a:moveTo>
                <a:lnTo>
                  <a:pt x="566155" y="1308100"/>
                </a:lnTo>
                <a:lnTo>
                  <a:pt x="611823" y="1320800"/>
                </a:lnTo>
                <a:lnTo>
                  <a:pt x="657259" y="1308100"/>
                </a:lnTo>
                <a:close/>
              </a:path>
              <a:path w="2452370" h="2197100">
                <a:moveTo>
                  <a:pt x="175149" y="1028700"/>
                </a:moveTo>
                <a:lnTo>
                  <a:pt x="120430" y="1028700"/>
                </a:lnTo>
                <a:lnTo>
                  <a:pt x="152052" y="1054100"/>
                </a:lnTo>
                <a:lnTo>
                  <a:pt x="186209" y="1092200"/>
                </a:lnTo>
                <a:lnTo>
                  <a:pt x="222647" y="1130300"/>
                </a:lnTo>
                <a:lnTo>
                  <a:pt x="261117" y="1168400"/>
                </a:lnTo>
                <a:lnTo>
                  <a:pt x="301366" y="1193800"/>
                </a:lnTo>
                <a:lnTo>
                  <a:pt x="343144" y="1219200"/>
                </a:lnTo>
                <a:lnTo>
                  <a:pt x="386198" y="1257300"/>
                </a:lnTo>
                <a:lnTo>
                  <a:pt x="430278" y="1270000"/>
                </a:lnTo>
                <a:lnTo>
                  <a:pt x="475131" y="1295400"/>
                </a:lnTo>
                <a:lnTo>
                  <a:pt x="520508" y="1308100"/>
                </a:lnTo>
                <a:lnTo>
                  <a:pt x="688174" y="1308100"/>
                </a:lnTo>
                <a:lnTo>
                  <a:pt x="703790" y="1295400"/>
                </a:lnTo>
                <a:lnTo>
                  <a:pt x="718689" y="1282700"/>
                </a:lnTo>
                <a:lnTo>
                  <a:pt x="736753" y="1270000"/>
                </a:lnTo>
                <a:lnTo>
                  <a:pt x="563225" y="1270000"/>
                </a:lnTo>
                <a:lnTo>
                  <a:pt x="430954" y="1231900"/>
                </a:lnTo>
                <a:lnTo>
                  <a:pt x="387984" y="1206500"/>
                </a:lnTo>
                <a:lnTo>
                  <a:pt x="346115" y="1181100"/>
                </a:lnTo>
                <a:lnTo>
                  <a:pt x="305672" y="1155700"/>
                </a:lnTo>
                <a:lnTo>
                  <a:pt x="266979" y="1117600"/>
                </a:lnTo>
                <a:lnTo>
                  <a:pt x="230362" y="1079500"/>
                </a:lnTo>
                <a:lnTo>
                  <a:pt x="196144" y="1054100"/>
                </a:lnTo>
                <a:lnTo>
                  <a:pt x="175149" y="1028700"/>
                </a:lnTo>
                <a:close/>
              </a:path>
              <a:path w="2452370" h="2197100">
                <a:moveTo>
                  <a:pt x="510122" y="1003300"/>
                </a:moveTo>
                <a:lnTo>
                  <a:pt x="310723" y="1003300"/>
                </a:lnTo>
                <a:lnTo>
                  <a:pt x="360602" y="1016000"/>
                </a:lnTo>
                <a:lnTo>
                  <a:pt x="409171" y="1016000"/>
                </a:lnTo>
                <a:lnTo>
                  <a:pt x="455291" y="1028700"/>
                </a:lnTo>
                <a:lnTo>
                  <a:pt x="542874" y="1054100"/>
                </a:lnTo>
                <a:lnTo>
                  <a:pt x="586512" y="1079500"/>
                </a:lnTo>
                <a:lnTo>
                  <a:pt x="626825" y="1104900"/>
                </a:lnTo>
                <a:lnTo>
                  <a:pt x="661398" y="1130300"/>
                </a:lnTo>
                <a:lnTo>
                  <a:pt x="687815" y="1168400"/>
                </a:lnTo>
                <a:lnTo>
                  <a:pt x="708042" y="1206500"/>
                </a:lnTo>
                <a:lnTo>
                  <a:pt x="710716" y="1231900"/>
                </a:lnTo>
                <a:lnTo>
                  <a:pt x="703871" y="1244600"/>
                </a:lnTo>
                <a:lnTo>
                  <a:pt x="695537" y="1257300"/>
                </a:lnTo>
                <a:lnTo>
                  <a:pt x="685446" y="1257300"/>
                </a:lnTo>
                <a:lnTo>
                  <a:pt x="674239" y="1270000"/>
                </a:lnTo>
                <a:lnTo>
                  <a:pt x="736753" y="1270000"/>
                </a:lnTo>
                <a:lnTo>
                  <a:pt x="749007" y="1244600"/>
                </a:lnTo>
                <a:lnTo>
                  <a:pt x="746578" y="1193800"/>
                </a:lnTo>
                <a:lnTo>
                  <a:pt x="720594" y="1143000"/>
                </a:lnTo>
                <a:lnTo>
                  <a:pt x="690000" y="1104900"/>
                </a:lnTo>
                <a:lnTo>
                  <a:pt x="650973" y="1079500"/>
                </a:lnTo>
                <a:lnTo>
                  <a:pt x="606195" y="1041400"/>
                </a:lnTo>
                <a:lnTo>
                  <a:pt x="558351" y="1016000"/>
                </a:lnTo>
                <a:lnTo>
                  <a:pt x="510122" y="1003300"/>
                </a:lnTo>
                <a:close/>
              </a:path>
              <a:path w="2452370" h="2197100">
                <a:moveTo>
                  <a:pt x="509497" y="0"/>
                </a:moveTo>
                <a:lnTo>
                  <a:pt x="468908" y="0"/>
                </a:lnTo>
                <a:lnTo>
                  <a:pt x="464151" y="25400"/>
                </a:lnTo>
                <a:lnTo>
                  <a:pt x="448433" y="63500"/>
                </a:lnTo>
                <a:lnTo>
                  <a:pt x="428962" y="114300"/>
                </a:lnTo>
                <a:lnTo>
                  <a:pt x="404541" y="152400"/>
                </a:lnTo>
                <a:lnTo>
                  <a:pt x="369098" y="190500"/>
                </a:lnTo>
                <a:lnTo>
                  <a:pt x="329686" y="228600"/>
                </a:lnTo>
                <a:lnTo>
                  <a:pt x="287872" y="266700"/>
                </a:lnTo>
                <a:lnTo>
                  <a:pt x="245220" y="304800"/>
                </a:lnTo>
                <a:lnTo>
                  <a:pt x="208864" y="330200"/>
                </a:lnTo>
                <a:lnTo>
                  <a:pt x="173067" y="355600"/>
                </a:lnTo>
                <a:lnTo>
                  <a:pt x="138743" y="393700"/>
                </a:lnTo>
                <a:lnTo>
                  <a:pt x="106806" y="419100"/>
                </a:lnTo>
                <a:lnTo>
                  <a:pt x="78169" y="457200"/>
                </a:lnTo>
                <a:lnTo>
                  <a:pt x="53746" y="508000"/>
                </a:lnTo>
                <a:lnTo>
                  <a:pt x="34451" y="558800"/>
                </a:lnTo>
                <a:lnTo>
                  <a:pt x="22036" y="609600"/>
                </a:lnTo>
                <a:lnTo>
                  <a:pt x="14635" y="660400"/>
                </a:lnTo>
                <a:lnTo>
                  <a:pt x="12150" y="711200"/>
                </a:lnTo>
                <a:lnTo>
                  <a:pt x="14488" y="762000"/>
                </a:lnTo>
                <a:lnTo>
                  <a:pt x="21554" y="800100"/>
                </a:lnTo>
                <a:lnTo>
                  <a:pt x="33252" y="850900"/>
                </a:lnTo>
                <a:lnTo>
                  <a:pt x="49489" y="901700"/>
                </a:lnTo>
                <a:lnTo>
                  <a:pt x="70168" y="952500"/>
                </a:lnTo>
                <a:lnTo>
                  <a:pt x="95195" y="990600"/>
                </a:lnTo>
                <a:lnTo>
                  <a:pt x="9429" y="1016000"/>
                </a:lnTo>
                <a:lnTo>
                  <a:pt x="0" y="1028700"/>
                </a:lnTo>
                <a:lnTo>
                  <a:pt x="0" y="1066800"/>
                </a:lnTo>
                <a:lnTo>
                  <a:pt x="22957" y="1054100"/>
                </a:lnTo>
                <a:lnTo>
                  <a:pt x="70206" y="1041400"/>
                </a:lnTo>
                <a:lnTo>
                  <a:pt x="120430" y="1028700"/>
                </a:lnTo>
                <a:lnTo>
                  <a:pt x="175149" y="1028700"/>
                </a:lnTo>
                <a:lnTo>
                  <a:pt x="164651" y="1016000"/>
                </a:lnTo>
                <a:lnTo>
                  <a:pt x="211606" y="1003300"/>
                </a:lnTo>
                <a:lnTo>
                  <a:pt x="510122" y="1003300"/>
                </a:lnTo>
                <a:lnTo>
                  <a:pt x="419508" y="977900"/>
                </a:lnTo>
                <a:lnTo>
                  <a:pt x="136470" y="977900"/>
                </a:lnTo>
                <a:lnTo>
                  <a:pt x="111191" y="939800"/>
                </a:lnTo>
                <a:lnTo>
                  <a:pt x="90208" y="901700"/>
                </a:lnTo>
                <a:lnTo>
                  <a:pt x="73618" y="850900"/>
                </a:lnTo>
                <a:lnTo>
                  <a:pt x="61519" y="812800"/>
                </a:lnTo>
                <a:lnTo>
                  <a:pt x="54008" y="762000"/>
                </a:lnTo>
                <a:lnTo>
                  <a:pt x="51185" y="711200"/>
                </a:lnTo>
                <a:lnTo>
                  <a:pt x="53146" y="660400"/>
                </a:lnTo>
                <a:lnTo>
                  <a:pt x="59990" y="609600"/>
                </a:lnTo>
                <a:lnTo>
                  <a:pt x="71814" y="571500"/>
                </a:lnTo>
                <a:lnTo>
                  <a:pt x="92628" y="520700"/>
                </a:lnTo>
                <a:lnTo>
                  <a:pt x="119716" y="469900"/>
                </a:lnTo>
                <a:lnTo>
                  <a:pt x="151977" y="431800"/>
                </a:lnTo>
                <a:lnTo>
                  <a:pt x="188310" y="393700"/>
                </a:lnTo>
                <a:lnTo>
                  <a:pt x="227615" y="368300"/>
                </a:lnTo>
                <a:lnTo>
                  <a:pt x="268791" y="330200"/>
                </a:lnTo>
                <a:lnTo>
                  <a:pt x="339681" y="279400"/>
                </a:lnTo>
                <a:lnTo>
                  <a:pt x="373966" y="241300"/>
                </a:lnTo>
                <a:lnTo>
                  <a:pt x="406472" y="215900"/>
                </a:lnTo>
                <a:lnTo>
                  <a:pt x="436444" y="177800"/>
                </a:lnTo>
                <a:lnTo>
                  <a:pt x="463083" y="127000"/>
                </a:lnTo>
                <a:lnTo>
                  <a:pt x="484109" y="88900"/>
                </a:lnTo>
                <a:lnTo>
                  <a:pt x="500884" y="38100"/>
                </a:lnTo>
                <a:lnTo>
                  <a:pt x="509497" y="0"/>
                </a:lnTo>
                <a:close/>
              </a:path>
              <a:path w="2452370" h="2197100">
                <a:moveTo>
                  <a:pt x="324205" y="965200"/>
                </a:moveTo>
                <a:lnTo>
                  <a:pt x="227326" y="965200"/>
                </a:lnTo>
                <a:lnTo>
                  <a:pt x="180670" y="977900"/>
                </a:lnTo>
                <a:lnTo>
                  <a:pt x="372529" y="977900"/>
                </a:lnTo>
                <a:lnTo>
                  <a:pt x="324205" y="96520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2031" y="-4320"/>
            <a:ext cx="8078597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542342" y="3319429"/>
            <a:ext cx="3672204" cy="1738938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/>
            <a:r>
              <a:rPr lang="en-GB" sz="2200" dirty="0">
                <a:latin typeface="MorganSans Medium"/>
              </a:rPr>
              <a:t>Our knowledge makes us a partner that ensures access to innovative medical solutions and creates competence-based jobs.</a:t>
            </a:r>
            <a:endParaRPr lang="nb-NO" sz="2200" dirty="0">
              <a:latin typeface="MorganSans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670"/>
            <a:ext cx="2326005" cy="240029"/>
          </a:xfrm>
          <a:custGeom>
            <a:avLst/>
            <a:gdLst/>
            <a:ahLst/>
            <a:cxnLst/>
            <a:rect l="l" t="t" r="r" b="b"/>
            <a:pathLst>
              <a:path w="2326005" h="240029">
                <a:moveTo>
                  <a:pt x="0" y="0"/>
                </a:moveTo>
                <a:lnTo>
                  <a:pt x="0" y="660"/>
                </a:lnTo>
                <a:lnTo>
                  <a:pt x="874144" y="73556"/>
                </a:lnTo>
                <a:lnTo>
                  <a:pt x="1541070" y="141376"/>
                </a:lnTo>
                <a:lnTo>
                  <a:pt x="1976965" y="194383"/>
                </a:lnTo>
                <a:lnTo>
                  <a:pt x="2297560" y="239512"/>
                </a:lnTo>
                <a:lnTo>
                  <a:pt x="2325488" y="234127"/>
                </a:lnTo>
                <a:lnTo>
                  <a:pt x="2006092" y="189899"/>
                </a:lnTo>
                <a:lnTo>
                  <a:pt x="1572968" y="138241"/>
                </a:lnTo>
                <a:lnTo>
                  <a:pt x="912598" y="72799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95065"/>
            <a:ext cx="243840" cy="239395"/>
          </a:xfrm>
          <a:custGeom>
            <a:avLst/>
            <a:gdLst/>
            <a:ahLst/>
            <a:cxnLst/>
            <a:rect l="l" t="t" r="r" b="b"/>
            <a:pathLst>
              <a:path w="243840" h="239395">
                <a:moveTo>
                  <a:pt x="0" y="0"/>
                </a:moveTo>
                <a:lnTo>
                  <a:pt x="0" y="239164"/>
                </a:lnTo>
                <a:lnTo>
                  <a:pt x="243525" y="202791"/>
                </a:lnTo>
                <a:lnTo>
                  <a:pt x="198923" y="167480"/>
                </a:lnTo>
                <a:lnTo>
                  <a:pt x="155431" y="132334"/>
                </a:lnTo>
                <a:lnTo>
                  <a:pt x="113048" y="97352"/>
                </a:lnTo>
                <a:lnTo>
                  <a:pt x="71772" y="62537"/>
                </a:lnTo>
                <a:lnTo>
                  <a:pt x="31601" y="2789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039" y="6259050"/>
            <a:ext cx="1003935" cy="508000"/>
          </a:xfrm>
          <a:custGeom>
            <a:avLst/>
            <a:gdLst/>
            <a:ahLst/>
            <a:cxnLst/>
            <a:rect l="l" t="t" r="r" b="b"/>
            <a:pathLst>
              <a:path w="1003935" h="508000">
                <a:moveTo>
                  <a:pt x="262864" y="0"/>
                </a:moveTo>
                <a:lnTo>
                  <a:pt x="0" y="50723"/>
                </a:lnTo>
                <a:lnTo>
                  <a:pt x="77440" y="106661"/>
                </a:lnTo>
                <a:lnTo>
                  <a:pt x="157515" y="162954"/>
                </a:lnTo>
                <a:lnTo>
                  <a:pt x="240244" y="219594"/>
                </a:lnTo>
                <a:lnTo>
                  <a:pt x="325645" y="276577"/>
                </a:lnTo>
                <a:lnTo>
                  <a:pt x="413736" y="333897"/>
                </a:lnTo>
                <a:lnTo>
                  <a:pt x="504536" y="391548"/>
                </a:lnTo>
                <a:lnTo>
                  <a:pt x="598062" y="449525"/>
                </a:lnTo>
                <a:lnTo>
                  <a:pt x="694334" y="507822"/>
                </a:lnTo>
                <a:lnTo>
                  <a:pt x="1003350" y="459930"/>
                </a:lnTo>
                <a:lnTo>
                  <a:pt x="860136" y="377187"/>
                </a:lnTo>
                <a:lnTo>
                  <a:pt x="722321" y="295105"/>
                </a:lnTo>
                <a:lnTo>
                  <a:pt x="589885" y="213696"/>
                </a:lnTo>
                <a:lnTo>
                  <a:pt x="504573" y="159804"/>
                </a:lnTo>
                <a:lnTo>
                  <a:pt x="421636" y="106222"/>
                </a:lnTo>
                <a:lnTo>
                  <a:pt x="341068" y="52952"/>
                </a:lnTo>
                <a:lnTo>
                  <a:pt x="26286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4926" y="300827"/>
            <a:ext cx="186055" cy="37465"/>
          </a:xfrm>
          <a:custGeom>
            <a:avLst/>
            <a:gdLst/>
            <a:ahLst/>
            <a:cxnLst/>
            <a:rect l="l" t="t" r="r" b="b"/>
            <a:pathLst>
              <a:path w="186055" h="37464">
                <a:moveTo>
                  <a:pt x="27355" y="0"/>
                </a:moveTo>
                <a:lnTo>
                  <a:pt x="0" y="6337"/>
                </a:lnTo>
                <a:lnTo>
                  <a:pt x="163347" y="36893"/>
                </a:lnTo>
                <a:lnTo>
                  <a:pt x="185737" y="29184"/>
                </a:lnTo>
                <a:lnTo>
                  <a:pt x="2735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9077" y="258803"/>
            <a:ext cx="188595" cy="32384"/>
          </a:xfrm>
          <a:custGeom>
            <a:avLst/>
            <a:gdLst/>
            <a:ahLst/>
            <a:cxnLst/>
            <a:rect l="l" t="t" r="r" b="b"/>
            <a:pathLst>
              <a:path w="188594" h="32385">
                <a:moveTo>
                  <a:pt x="28473" y="0"/>
                </a:moveTo>
                <a:lnTo>
                  <a:pt x="0" y="5499"/>
                </a:lnTo>
                <a:lnTo>
                  <a:pt x="161201" y="31800"/>
                </a:lnTo>
                <a:lnTo>
                  <a:pt x="187998" y="25628"/>
                </a:lnTo>
                <a:lnTo>
                  <a:pt x="2847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2510" y="350818"/>
            <a:ext cx="184785" cy="44450"/>
          </a:xfrm>
          <a:custGeom>
            <a:avLst/>
            <a:gdLst/>
            <a:ahLst/>
            <a:cxnLst/>
            <a:rect l="l" t="t" r="r" b="b"/>
            <a:pathLst>
              <a:path w="184785" h="44450">
                <a:moveTo>
                  <a:pt x="22999" y="0"/>
                </a:moveTo>
                <a:lnTo>
                  <a:pt x="0" y="7899"/>
                </a:lnTo>
                <a:lnTo>
                  <a:pt x="41798" y="16747"/>
                </a:lnTo>
                <a:lnTo>
                  <a:pt x="163588" y="43967"/>
                </a:lnTo>
                <a:lnTo>
                  <a:pt x="184734" y="34950"/>
                </a:lnTo>
                <a:lnTo>
                  <a:pt x="64272" y="8575"/>
                </a:lnTo>
                <a:lnTo>
                  <a:pt x="22999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2063" y="411095"/>
            <a:ext cx="201930" cy="59690"/>
          </a:xfrm>
          <a:custGeom>
            <a:avLst/>
            <a:gdLst/>
            <a:ahLst/>
            <a:cxnLst/>
            <a:rect l="l" t="t" r="r" b="b"/>
            <a:pathLst>
              <a:path w="201929" h="59690">
                <a:moveTo>
                  <a:pt x="21767" y="0"/>
                </a:moveTo>
                <a:lnTo>
                  <a:pt x="0" y="9283"/>
                </a:lnTo>
                <a:lnTo>
                  <a:pt x="47467" y="21502"/>
                </a:lnTo>
                <a:lnTo>
                  <a:pt x="93846" y="33910"/>
                </a:lnTo>
                <a:lnTo>
                  <a:pt x="139120" y="46511"/>
                </a:lnTo>
                <a:lnTo>
                  <a:pt x="183273" y="59308"/>
                </a:lnTo>
                <a:lnTo>
                  <a:pt x="201930" y="48018"/>
                </a:lnTo>
                <a:lnTo>
                  <a:pt x="158418" y="35734"/>
                </a:lnTo>
                <a:lnTo>
                  <a:pt x="113882" y="23642"/>
                </a:lnTo>
                <a:lnTo>
                  <a:pt x="21767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4657" y="1704856"/>
            <a:ext cx="353695" cy="168275"/>
          </a:xfrm>
          <a:custGeom>
            <a:avLst/>
            <a:gdLst/>
            <a:ahLst/>
            <a:cxnLst/>
            <a:rect l="l" t="t" r="r" b="b"/>
            <a:pathLst>
              <a:path w="353694" h="168275">
                <a:moveTo>
                  <a:pt x="307276" y="0"/>
                </a:moveTo>
                <a:lnTo>
                  <a:pt x="0" y="140500"/>
                </a:lnTo>
                <a:lnTo>
                  <a:pt x="46316" y="168148"/>
                </a:lnTo>
                <a:lnTo>
                  <a:pt x="353428" y="25679"/>
                </a:lnTo>
                <a:lnTo>
                  <a:pt x="30727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382912"/>
            <a:ext cx="35560" cy="50165"/>
          </a:xfrm>
          <a:custGeom>
            <a:avLst/>
            <a:gdLst/>
            <a:ahLst/>
            <a:cxnLst/>
            <a:rect l="l" t="t" r="r" b="b"/>
            <a:pathLst>
              <a:path w="35560" h="50164">
                <a:moveTo>
                  <a:pt x="0" y="0"/>
                </a:moveTo>
                <a:lnTo>
                  <a:pt x="0" y="49545"/>
                </a:lnTo>
                <a:lnTo>
                  <a:pt x="35430" y="18183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4133" y="2498572"/>
            <a:ext cx="456565" cy="249554"/>
          </a:xfrm>
          <a:custGeom>
            <a:avLst/>
            <a:gdLst/>
            <a:ahLst/>
            <a:cxnLst/>
            <a:rect l="l" t="t" r="r" b="b"/>
            <a:pathLst>
              <a:path w="456565" h="249555">
                <a:moveTo>
                  <a:pt x="401154" y="0"/>
                </a:moveTo>
                <a:lnTo>
                  <a:pt x="266160" y="69645"/>
                </a:lnTo>
                <a:lnTo>
                  <a:pt x="132326" y="140801"/>
                </a:lnTo>
                <a:lnTo>
                  <a:pt x="0" y="213486"/>
                </a:lnTo>
                <a:lnTo>
                  <a:pt x="60134" y="249313"/>
                </a:lnTo>
                <a:lnTo>
                  <a:pt x="190700" y="176085"/>
                </a:lnTo>
                <a:lnTo>
                  <a:pt x="322934" y="104376"/>
                </a:lnTo>
                <a:lnTo>
                  <a:pt x="456488" y="34137"/>
                </a:lnTo>
                <a:lnTo>
                  <a:pt x="40115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772" y="2872739"/>
            <a:ext cx="503555" cy="330200"/>
          </a:xfrm>
          <a:custGeom>
            <a:avLst/>
            <a:gdLst/>
            <a:ahLst/>
            <a:cxnLst/>
            <a:rect l="l" t="t" r="r" b="b"/>
            <a:pathLst>
              <a:path w="503555" h="330200">
                <a:moveTo>
                  <a:pt x="436206" y="0"/>
                </a:moveTo>
                <a:lnTo>
                  <a:pt x="345617" y="55903"/>
                </a:lnTo>
                <a:lnTo>
                  <a:pt x="300889" y="84179"/>
                </a:lnTo>
                <a:lnTo>
                  <a:pt x="256563" y="112673"/>
                </a:lnTo>
                <a:lnTo>
                  <a:pt x="212655" y="141387"/>
                </a:lnTo>
                <a:lnTo>
                  <a:pt x="169182" y="170321"/>
                </a:lnTo>
                <a:lnTo>
                  <a:pt x="126163" y="199477"/>
                </a:lnTo>
                <a:lnTo>
                  <a:pt x="83615" y="228856"/>
                </a:lnTo>
                <a:lnTo>
                  <a:pt x="41555" y="258460"/>
                </a:lnTo>
                <a:lnTo>
                  <a:pt x="0" y="288290"/>
                </a:lnTo>
                <a:lnTo>
                  <a:pt x="69773" y="329844"/>
                </a:lnTo>
                <a:lnTo>
                  <a:pt x="110853" y="299374"/>
                </a:lnTo>
                <a:lnTo>
                  <a:pt x="152486" y="269137"/>
                </a:lnTo>
                <a:lnTo>
                  <a:pt x="194654" y="239131"/>
                </a:lnTo>
                <a:lnTo>
                  <a:pt x="237337" y="209354"/>
                </a:lnTo>
                <a:lnTo>
                  <a:pt x="280517" y="179805"/>
                </a:lnTo>
                <a:lnTo>
                  <a:pt x="324176" y="150480"/>
                </a:lnTo>
                <a:lnTo>
                  <a:pt x="368295" y="121378"/>
                </a:lnTo>
                <a:lnTo>
                  <a:pt x="412855" y="92498"/>
                </a:lnTo>
                <a:lnTo>
                  <a:pt x="457837" y="63838"/>
                </a:lnTo>
                <a:lnTo>
                  <a:pt x="503224" y="35394"/>
                </a:lnTo>
                <a:lnTo>
                  <a:pt x="43620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1679" y="2578531"/>
            <a:ext cx="151130" cy="328295"/>
          </a:xfrm>
          <a:custGeom>
            <a:avLst/>
            <a:gdLst/>
            <a:ahLst/>
            <a:cxnLst/>
            <a:rect l="l" t="t" r="r" b="b"/>
            <a:pathLst>
              <a:path w="151129" h="328294">
                <a:moveTo>
                  <a:pt x="0" y="328282"/>
                </a:moveTo>
                <a:lnTo>
                  <a:pt x="151066" y="328282"/>
                </a:lnTo>
                <a:lnTo>
                  <a:pt x="151066" y="0"/>
                </a:lnTo>
                <a:lnTo>
                  <a:pt x="0" y="0"/>
                </a:lnTo>
                <a:lnTo>
                  <a:pt x="0" y="328282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3661" y="2578531"/>
            <a:ext cx="151130" cy="328295"/>
          </a:xfrm>
          <a:custGeom>
            <a:avLst/>
            <a:gdLst/>
            <a:ahLst/>
            <a:cxnLst/>
            <a:rect l="l" t="t" r="r" b="b"/>
            <a:pathLst>
              <a:path w="151129" h="328294">
                <a:moveTo>
                  <a:pt x="0" y="328282"/>
                </a:moveTo>
                <a:lnTo>
                  <a:pt x="151066" y="328282"/>
                </a:lnTo>
                <a:lnTo>
                  <a:pt x="151066" y="0"/>
                </a:lnTo>
                <a:lnTo>
                  <a:pt x="0" y="0"/>
                </a:lnTo>
                <a:lnTo>
                  <a:pt x="0" y="328282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42341" y="1750529"/>
            <a:ext cx="3672204" cy="828040"/>
          </a:xfrm>
          <a:custGeom>
            <a:avLst/>
            <a:gdLst/>
            <a:ahLst/>
            <a:cxnLst/>
            <a:rect l="l" t="t" r="r" b="b"/>
            <a:pathLst>
              <a:path w="3672204" h="828039">
                <a:moveTo>
                  <a:pt x="0" y="828001"/>
                </a:moveTo>
                <a:lnTo>
                  <a:pt x="3672001" y="828001"/>
                </a:lnTo>
                <a:lnTo>
                  <a:pt x="3672001" y="0"/>
                </a:lnTo>
                <a:lnTo>
                  <a:pt x="0" y="0"/>
                </a:lnTo>
                <a:lnTo>
                  <a:pt x="0" y="828001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172200" y="1837671"/>
            <a:ext cx="2540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75" dirty="0">
                <a:latin typeface="MorganSans Medium"/>
              </a:rPr>
              <a:t>MI</a:t>
            </a:r>
            <a:r>
              <a:rPr lang="nb-NO" spc="575" dirty="0">
                <a:latin typeface="MorganSans Medium"/>
              </a:rPr>
              <a:t>SSI</a:t>
            </a:r>
            <a:r>
              <a:rPr spc="575" dirty="0">
                <a:latin typeface="MorganSans Medium"/>
              </a:rPr>
              <a:t>ON</a:t>
            </a:r>
          </a:p>
        </p:txBody>
      </p:sp>
      <p:sp>
        <p:nvSpPr>
          <p:cNvPr id="19" name="object 19"/>
          <p:cNvSpPr/>
          <p:nvPr/>
        </p:nvSpPr>
        <p:spPr>
          <a:xfrm>
            <a:off x="1053404" y="3200205"/>
            <a:ext cx="866140" cy="1007110"/>
          </a:xfrm>
          <a:custGeom>
            <a:avLst/>
            <a:gdLst/>
            <a:ahLst/>
            <a:cxnLst/>
            <a:rect l="l" t="t" r="r" b="b"/>
            <a:pathLst>
              <a:path w="866139" h="1007110">
                <a:moveTo>
                  <a:pt x="536561" y="807720"/>
                </a:moveTo>
                <a:lnTo>
                  <a:pt x="504901" y="807720"/>
                </a:lnTo>
                <a:lnTo>
                  <a:pt x="460975" y="844550"/>
                </a:lnTo>
                <a:lnTo>
                  <a:pt x="415282" y="878840"/>
                </a:lnTo>
                <a:lnTo>
                  <a:pt x="368328" y="906780"/>
                </a:lnTo>
                <a:lnTo>
                  <a:pt x="320624" y="929640"/>
                </a:lnTo>
                <a:lnTo>
                  <a:pt x="318414" y="930910"/>
                </a:lnTo>
                <a:lnTo>
                  <a:pt x="269547" y="951230"/>
                </a:lnTo>
                <a:lnTo>
                  <a:pt x="240271" y="981710"/>
                </a:lnTo>
                <a:lnTo>
                  <a:pt x="240144" y="988060"/>
                </a:lnTo>
                <a:lnTo>
                  <a:pt x="244830" y="999490"/>
                </a:lnTo>
                <a:lnTo>
                  <a:pt x="249326" y="1004570"/>
                </a:lnTo>
                <a:lnTo>
                  <a:pt x="257213" y="1007110"/>
                </a:lnTo>
                <a:lnTo>
                  <a:pt x="284608" y="1007110"/>
                </a:lnTo>
                <a:lnTo>
                  <a:pt x="311616" y="999490"/>
                </a:lnTo>
                <a:lnTo>
                  <a:pt x="320192" y="995680"/>
                </a:lnTo>
                <a:lnTo>
                  <a:pt x="259524" y="995680"/>
                </a:lnTo>
                <a:lnTo>
                  <a:pt x="256349" y="994410"/>
                </a:lnTo>
                <a:lnTo>
                  <a:pt x="254355" y="991870"/>
                </a:lnTo>
                <a:lnTo>
                  <a:pt x="252044" y="986790"/>
                </a:lnTo>
                <a:lnTo>
                  <a:pt x="252107" y="984250"/>
                </a:lnTo>
                <a:lnTo>
                  <a:pt x="280546" y="958850"/>
                </a:lnTo>
                <a:lnTo>
                  <a:pt x="315810" y="943610"/>
                </a:lnTo>
                <a:lnTo>
                  <a:pt x="322795" y="941070"/>
                </a:lnTo>
                <a:lnTo>
                  <a:pt x="325107" y="939800"/>
                </a:lnTo>
                <a:lnTo>
                  <a:pt x="365714" y="920750"/>
                </a:lnTo>
                <a:lnTo>
                  <a:pt x="405844" y="897890"/>
                </a:lnTo>
                <a:lnTo>
                  <a:pt x="445194" y="871220"/>
                </a:lnTo>
                <a:lnTo>
                  <a:pt x="483462" y="842010"/>
                </a:lnTo>
                <a:lnTo>
                  <a:pt x="520344" y="808990"/>
                </a:lnTo>
                <a:lnTo>
                  <a:pt x="535458" y="808990"/>
                </a:lnTo>
                <a:lnTo>
                  <a:pt x="536561" y="807720"/>
                </a:lnTo>
                <a:close/>
              </a:path>
              <a:path w="866139" h="1007110">
                <a:moveTo>
                  <a:pt x="535458" y="808990"/>
                </a:moveTo>
                <a:lnTo>
                  <a:pt x="520344" y="808990"/>
                </a:lnTo>
                <a:lnTo>
                  <a:pt x="514186" y="816610"/>
                </a:lnTo>
                <a:lnTo>
                  <a:pt x="508171" y="824230"/>
                </a:lnTo>
                <a:lnTo>
                  <a:pt x="502270" y="831850"/>
                </a:lnTo>
                <a:lnTo>
                  <a:pt x="486738" y="850900"/>
                </a:lnTo>
                <a:lnTo>
                  <a:pt x="455561" y="887730"/>
                </a:lnTo>
                <a:lnTo>
                  <a:pt x="403075" y="934720"/>
                </a:lnTo>
                <a:lnTo>
                  <a:pt x="351828" y="967740"/>
                </a:lnTo>
                <a:lnTo>
                  <a:pt x="300418" y="990600"/>
                </a:lnTo>
                <a:lnTo>
                  <a:pt x="276915" y="995680"/>
                </a:lnTo>
                <a:lnTo>
                  <a:pt x="320192" y="995680"/>
                </a:lnTo>
                <a:lnTo>
                  <a:pt x="357200" y="979170"/>
                </a:lnTo>
                <a:lnTo>
                  <a:pt x="409979" y="943610"/>
                </a:lnTo>
                <a:lnTo>
                  <a:pt x="463816" y="895350"/>
                </a:lnTo>
                <a:lnTo>
                  <a:pt x="495706" y="858520"/>
                </a:lnTo>
                <a:lnTo>
                  <a:pt x="514543" y="834390"/>
                </a:lnTo>
                <a:lnTo>
                  <a:pt x="523738" y="822960"/>
                </a:lnTo>
                <a:lnTo>
                  <a:pt x="533252" y="811530"/>
                </a:lnTo>
                <a:lnTo>
                  <a:pt x="535458" y="808990"/>
                </a:lnTo>
                <a:close/>
              </a:path>
              <a:path w="866139" h="1007110">
                <a:moveTo>
                  <a:pt x="487870" y="0"/>
                </a:moveTo>
                <a:lnTo>
                  <a:pt x="449849" y="5080"/>
                </a:lnTo>
                <a:lnTo>
                  <a:pt x="394690" y="54610"/>
                </a:lnTo>
                <a:lnTo>
                  <a:pt x="379469" y="97790"/>
                </a:lnTo>
                <a:lnTo>
                  <a:pt x="371411" y="143510"/>
                </a:lnTo>
                <a:lnTo>
                  <a:pt x="369144" y="158750"/>
                </a:lnTo>
                <a:lnTo>
                  <a:pt x="366609" y="173990"/>
                </a:lnTo>
                <a:lnTo>
                  <a:pt x="346493" y="237490"/>
                </a:lnTo>
                <a:lnTo>
                  <a:pt x="306298" y="289560"/>
                </a:lnTo>
                <a:lnTo>
                  <a:pt x="272478" y="311150"/>
                </a:lnTo>
                <a:lnTo>
                  <a:pt x="258483" y="317500"/>
                </a:lnTo>
                <a:lnTo>
                  <a:pt x="237991" y="327660"/>
                </a:lnTo>
                <a:lnTo>
                  <a:pt x="200524" y="353060"/>
                </a:lnTo>
                <a:lnTo>
                  <a:pt x="177966" y="384810"/>
                </a:lnTo>
                <a:lnTo>
                  <a:pt x="161480" y="438150"/>
                </a:lnTo>
                <a:lnTo>
                  <a:pt x="142303" y="443230"/>
                </a:lnTo>
                <a:lnTo>
                  <a:pt x="105091" y="459740"/>
                </a:lnTo>
                <a:lnTo>
                  <a:pt x="48670" y="504190"/>
                </a:lnTo>
                <a:lnTo>
                  <a:pt x="20332" y="547370"/>
                </a:lnTo>
                <a:lnTo>
                  <a:pt x="3625" y="598170"/>
                </a:lnTo>
                <a:lnTo>
                  <a:pt x="0" y="651510"/>
                </a:lnTo>
                <a:lnTo>
                  <a:pt x="7413" y="698500"/>
                </a:lnTo>
                <a:lnTo>
                  <a:pt x="23464" y="742950"/>
                </a:lnTo>
                <a:lnTo>
                  <a:pt x="47326" y="786130"/>
                </a:lnTo>
                <a:lnTo>
                  <a:pt x="78172" y="824230"/>
                </a:lnTo>
                <a:lnTo>
                  <a:pt x="115176" y="858520"/>
                </a:lnTo>
                <a:lnTo>
                  <a:pt x="158655" y="886460"/>
                </a:lnTo>
                <a:lnTo>
                  <a:pt x="204109" y="904240"/>
                </a:lnTo>
                <a:lnTo>
                  <a:pt x="250423" y="911860"/>
                </a:lnTo>
                <a:lnTo>
                  <a:pt x="296481" y="908050"/>
                </a:lnTo>
                <a:lnTo>
                  <a:pt x="329318" y="899160"/>
                </a:lnTo>
                <a:lnTo>
                  <a:pt x="250682" y="899160"/>
                </a:lnTo>
                <a:lnTo>
                  <a:pt x="206779" y="892810"/>
                </a:lnTo>
                <a:lnTo>
                  <a:pt x="163617" y="876300"/>
                </a:lnTo>
                <a:lnTo>
                  <a:pt x="122250" y="849630"/>
                </a:lnTo>
                <a:lnTo>
                  <a:pt x="86672" y="816610"/>
                </a:lnTo>
                <a:lnTo>
                  <a:pt x="57017" y="779780"/>
                </a:lnTo>
                <a:lnTo>
                  <a:pt x="34080" y="737870"/>
                </a:lnTo>
                <a:lnTo>
                  <a:pt x="18653" y="694690"/>
                </a:lnTo>
                <a:lnTo>
                  <a:pt x="11531" y="651510"/>
                </a:lnTo>
                <a:lnTo>
                  <a:pt x="14931" y="600710"/>
                </a:lnTo>
                <a:lnTo>
                  <a:pt x="30622" y="552450"/>
                </a:lnTo>
                <a:lnTo>
                  <a:pt x="57244" y="511810"/>
                </a:lnTo>
                <a:lnTo>
                  <a:pt x="93433" y="480060"/>
                </a:lnTo>
                <a:lnTo>
                  <a:pt x="142352" y="455930"/>
                </a:lnTo>
                <a:lnTo>
                  <a:pt x="159346" y="450850"/>
                </a:lnTo>
                <a:lnTo>
                  <a:pt x="171000" y="450850"/>
                </a:lnTo>
                <a:lnTo>
                  <a:pt x="171526" y="447040"/>
                </a:lnTo>
                <a:lnTo>
                  <a:pt x="212138" y="441960"/>
                </a:lnTo>
                <a:lnTo>
                  <a:pt x="293828" y="441960"/>
                </a:lnTo>
                <a:lnTo>
                  <a:pt x="267653" y="435610"/>
                </a:lnTo>
                <a:lnTo>
                  <a:pt x="173824" y="435610"/>
                </a:lnTo>
                <a:lnTo>
                  <a:pt x="177896" y="417830"/>
                </a:lnTo>
                <a:lnTo>
                  <a:pt x="195630" y="377190"/>
                </a:lnTo>
                <a:lnTo>
                  <a:pt x="225566" y="347980"/>
                </a:lnTo>
                <a:lnTo>
                  <a:pt x="263436" y="327660"/>
                </a:lnTo>
                <a:lnTo>
                  <a:pt x="277634" y="321310"/>
                </a:lnTo>
                <a:lnTo>
                  <a:pt x="284505" y="317500"/>
                </a:lnTo>
                <a:lnTo>
                  <a:pt x="337656" y="273050"/>
                </a:lnTo>
                <a:lnTo>
                  <a:pt x="370890" y="205740"/>
                </a:lnTo>
                <a:lnTo>
                  <a:pt x="380531" y="161290"/>
                </a:lnTo>
                <a:lnTo>
                  <a:pt x="386296" y="123190"/>
                </a:lnTo>
                <a:lnTo>
                  <a:pt x="390605" y="101600"/>
                </a:lnTo>
                <a:lnTo>
                  <a:pt x="404990" y="59690"/>
                </a:lnTo>
                <a:lnTo>
                  <a:pt x="454215" y="16510"/>
                </a:lnTo>
                <a:lnTo>
                  <a:pt x="488322" y="11430"/>
                </a:lnTo>
                <a:lnTo>
                  <a:pt x="536248" y="11430"/>
                </a:lnTo>
                <a:lnTo>
                  <a:pt x="530783" y="8890"/>
                </a:lnTo>
                <a:lnTo>
                  <a:pt x="487870" y="0"/>
                </a:lnTo>
                <a:close/>
              </a:path>
              <a:path w="866139" h="1007110">
                <a:moveTo>
                  <a:pt x="536248" y="11430"/>
                </a:moveTo>
                <a:lnTo>
                  <a:pt x="488322" y="11430"/>
                </a:lnTo>
                <a:lnTo>
                  <a:pt x="526910" y="20320"/>
                </a:lnTo>
                <a:lnTo>
                  <a:pt x="560517" y="35560"/>
                </a:lnTo>
                <a:lnTo>
                  <a:pt x="617525" y="86360"/>
                </a:lnTo>
                <a:lnTo>
                  <a:pt x="640130" y="120650"/>
                </a:lnTo>
                <a:lnTo>
                  <a:pt x="660337" y="161290"/>
                </a:lnTo>
                <a:lnTo>
                  <a:pt x="677924" y="204470"/>
                </a:lnTo>
                <a:lnTo>
                  <a:pt x="692404" y="251460"/>
                </a:lnTo>
                <a:lnTo>
                  <a:pt x="703293" y="300990"/>
                </a:lnTo>
                <a:lnTo>
                  <a:pt x="710104" y="350520"/>
                </a:lnTo>
                <a:lnTo>
                  <a:pt x="712297" y="401320"/>
                </a:lnTo>
                <a:lnTo>
                  <a:pt x="712281" y="403860"/>
                </a:lnTo>
                <a:lnTo>
                  <a:pt x="709549" y="453390"/>
                </a:lnTo>
                <a:lnTo>
                  <a:pt x="701212" y="502920"/>
                </a:lnTo>
                <a:lnTo>
                  <a:pt x="686853" y="552450"/>
                </a:lnTo>
                <a:lnTo>
                  <a:pt x="665988" y="599440"/>
                </a:lnTo>
                <a:lnTo>
                  <a:pt x="637901" y="647700"/>
                </a:lnTo>
                <a:lnTo>
                  <a:pt x="606166" y="694690"/>
                </a:lnTo>
                <a:lnTo>
                  <a:pt x="571213" y="737870"/>
                </a:lnTo>
                <a:lnTo>
                  <a:pt x="533476" y="779780"/>
                </a:lnTo>
                <a:lnTo>
                  <a:pt x="515946" y="788670"/>
                </a:lnTo>
                <a:lnTo>
                  <a:pt x="499119" y="797560"/>
                </a:lnTo>
                <a:lnTo>
                  <a:pt x="483059" y="806450"/>
                </a:lnTo>
                <a:lnTo>
                  <a:pt x="467829" y="816610"/>
                </a:lnTo>
                <a:lnTo>
                  <a:pt x="425245" y="843280"/>
                </a:lnTo>
                <a:lnTo>
                  <a:pt x="383060" y="866140"/>
                </a:lnTo>
                <a:lnTo>
                  <a:pt x="339871" y="883920"/>
                </a:lnTo>
                <a:lnTo>
                  <a:pt x="294271" y="896620"/>
                </a:lnTo>
                <a:lnTo>
                  <a:pt x="250682" y="899160"/>
                </a:lnTo>
                <a:lnTo>
                  <a:pt x="329318" y="899160"/>
                </a:lnTo>
                <a:lnTo>
                  <a:pt x="387619" y="876300"/>
                </a:lnTo>
                <a:lnTo>
                  <a:pt x="430662" y="853440"/>
                </a:lnTo>
                <a:lnTo>
                  <a:pt x="474014" y="826770"/>
                </a:lnTo>
                <a:lnTo>
                  <a:pt x="481430" y="821690"/>
                </a:lnTo>
                <a:lnTo>
                  <a:pt x="489057" y="816610"/>
                </a:lnTo>
                <a:lnTo>
                  <a:pt x="496885" y="812800"/>
                </a:lnTo>
                <a:lnTo>
                  <a:pt x="504901" y="807720"/>
                </a:lnTo>
                <a:lnTo>
                  <a:pt x="536561" y="807720"/>
                </a:lnTo>
                <a:lnTo>
                  <a:pt x="543179" y="800100"/>
                </a:lnTo>
                <a:lnTo>
                  <a:pt x="558064" y="800100"/>
                </a:lnTo>
                <a:lnTo>
                  <a:pt x="563557" y="793750"/>
                </a:lnTo>
                <a:lnTo>
                  <a:pt x="576944" y="782320"/>
                </a:lnTo>
                <a:lnTo>
                  <a:pt x="592429" y="772160"/>
                </a:lnTo>
                <a:lnTo>
                  <a:pt x="599884" y="770890"/>
                </a:lnTo>
                <a:lnTo>
                  <a:pt x="629898" y="770890"/>
                </a:lnTo>
                <a:lnTo>
                  <a:pt x="628738" y="768350"/>
                </a:lnTo>
                <a:lnTo>
                  <a:pt x="623618" y="765810"/>
                </a:lnTo>
                <a:lnTo>
                  <a:pt x="562533" y="765810"/>
                </a:lnTo>
                <a:lnTo>
                  <a:pt x="594626" y="727710"/>
                </a:lnTo>
                <a:lnTo>
                  <a:pt x="624459" y="688340"/>
                </a:lnTo>
                <a:lnTo>
                  <a:pt x="651748" y="647700"/>
                </a:lnTo>
                <a:lnTo>
                  <a:pt x="676211" y="604520"/>
                </a:lnTo>
                <a:lnTo>
                  <a:pt x="697605" y="556260"/>
                </a:lnTo>
                <a:lnTo>
                  <a:pt x="712344" y="506730"/>
                </a:lnTo>
                <a:lnTo>
                  <a:pt x="720924" y="454660"/>
                </a:lnTo>
                <a:lnTo>
                  <a:pt x="723771" y="403860"/>
                </a:lnTo>
                <a:lnTo>
                  <a:pt x="723787" y="401320"/>
                </a:lnTo>
                <a:lnTo>
                  <a:pt x="721594" y="350520"/>
                </a:lnTo>
                <a:lnTo>
                  <a:pt x="714677" y="298450"/>
                </a:lnTo>
                <a:lnTo>
                  <a:pt x="703587" y="248920"/>
                </a:lnTo>
                <a:lnTo>
                  <a:pt x="688819" y="200660"/>
                </a:lnTo>
                <a:lnTo>
                  <a:pt x="670871" y="156210"/>
                </a:lnTo>
                <a:lnTo>
                  <a:pt x="650240" y="114300"/>
                </a:lnTo>
                <a:lnTo>
                  <a:pt x="626454" y="78740"/>
                </a:lnTo>
                <a:lnTo>
                  <a:pt x="598336" y="49530"/>
                </a:lnTo>
                <a:lnTo>
                  <a:pt x="566306" y="25400"/>
                </a:lnTo>
                <a:lnTo>
                  <a:pt x="536248" y="11430"/>
                </a:lnTo>
                <a:close/>
              </a:path>
              <a:path w="866139" h="1007110">
                <a:moveTo>
                  <a:pt x="558064" y="800100"/>
                </a:moveTo>
                <a:lnTo>
                  <a:pt x="543179" y="800100"/>
                </a:lnTo>
                <a:lnTo>
                  <a:pt x="540232" y="805180"/>
                </a:lnTo>
                <a:lnTo>
                  <a:pt x="538175" y="810260"/>
                </a:lnTo>
                <a:lnTo>
                  <a:pt x="535559" y="825500"/>
                </a:lnTo>
                <a:lnTo>
                  <a:pt x="539457" y="831850"/>
                </a:lnTo>
                <a:lnTo>
                  <a:pt x="550069" y="839470"/>
                </a:lnTo>
                <a:lnTo>
                  <a:pt x="558472" y="842010"/>
                </a:lnTo>
                <a:lnTo>
                  <a:pt x="567318" y="842010"/>
                </a:lnTo>
                <a:lnTo>
                  <a:pt x="575691" y="840740"/>
                </a:lnTo>
                <a:lnTo>
                  <a:pt x="588173" y="836930"/>
                </a:lnTo>
                <a:lnTo>
                  <a:pt x="599913" y="830580"/>
                </a:lnTo>
                <a:lnTo>
                  <a:pt x="555510" y="830580"/>
                </a:lnTo>
                <a:lnTo>
                  <a:pt x="549503" y="825500"/>
                </a:lnTo>
                <a:lnTo>
                  <a:pt x="547763" y="822960"/>
                </a:lnTo>
                <a:lnTo>
                  <a:pt x="548678" y="817880"/>
                </a:lnTo>
                <a:lnTo>
                  <a:pt x="553669" y="805180"/>
                </a:lnTo>
                <a:lnTo>
                  <a:pt x="558064" y="800100"/>
                </a:lnTo>
                <a:close/>
              </a:path>
              <a:path w="866139" h="1007110">
                <a:moveTo>
                  <a:pt x="629898" y="770890"/>
                </a:moveTo>
                <a:lnTo>
                  <a:pt x="607136" y="770890"/>
                </a:lnTo>
                <a:lnTo>
                  <a:pt x="617918" y="775970"/>
                </a:lnTo>
                <a:lnTo>
                  <a:pt x="621017" y="779780"/>
                </a:lnTo>
                <a:lnTo>
                  <a:pt x="603700" y="814070"/>
                </a:lnTo>
                <a:lnTo>
                  <a:pt x="565683" y="830580"/>
                </a:lnTo>
                <a:lnTo>
                  <a:pt x="599913" y="830580"/>
                </a:lnTo>
                <a:lnTo>
                  <a:pt x="631150" y="798830"/>
                </a:lnTo>
                <a:lnTo>
                  <a:pt x="633313" y="789940"/>
                </a:lnTo>
                <a:lnTo>
                  <a:pt x="633183" y="782320"/>
                </a:lnTo>
                <a:lnTo>
                  <a:pt x="632218" y="775970"/>
                </a:lnTo>
                <a:lnTo>
                  <a:pt x="629898" y="770890"/>
                </a:lnTo>
                <a:close/>
              </a:path>
              <a:path w="866139" h="1007110">
                <a:moveTo>
                  <a:pt x="171000" y="450850"/>
                </a:moveTo>
                <a:lnTo>
                  <a:pt x="159346" y="450850"/>
                </a:lnTo>
                <a:lnTo>
                  <a:pt x="158800" y="454660"/>
                </a:lnTo>
                <a:lnTo>
                  <a:pt x="154805" y="509270"/>
                </a:lnTo>
                <a:lnTo>
                  <a:pt x="158450" y="561340"/>
                </a:lnTo>
                <a:lnTo>
                  <a:pt x="169497" y="609600"/>
                </a:lnTo>
                <a:lnTo>
                  <a:pt x="187705" y="654050"/>
                </a:lnTo>
                <a:lnTo>
                  <a:pt x="212837" y="694690"/>
                </a:lnTo>
                <a:lnTo>
                  <a:pt x="244650" y="730250"/>
                </a:lnTo>
                <a:lnTo>
                  <a:pt x="282907" y="760730"/>
                </a:lnTo>
                <a:lnTo>
                  <a:pt x="327367" y="786130"/>
                </a:lnTo>
                <a:lnTo>
                  <a:pt x="370435" y="801370"/>
                </a:lnTo>
                <a:lnTo>
                  <a:pt x="408520" y="805180"/>
                </a:lnTo>
                <a:lnTo>
                  <a:pt x="428125" y="802640"/>
                </a:lnTo>
                <a:lnTo>
                  <a:pt x="445847" y="796290"/>
                </a:lnTo>
                <a:lnTo>
                  <a:pt x="452537" y="792480"/>
                </a:lnTo>
                <a:lnTo>
                  <a:pt x="390768" y="792480"/>
                </a:lnTo>
                <a:lnTo>
                  <a:pt x="372629" y="789940"/>
                </a:lnTo>
                <a:lnTo>
                  <a:pt x="332181" y="774700"/>
                </a:lnTo>
                <a:lnTo>
                  <a:pt x="289447" y="751840"/>
                </a:lnTo>
                <a:lnTo>
                  <a:pt x="252679" y="721360"/>
                </a:lnTo>
                <a:lnTo>
                  <a:pt x="222106" y="687070"/>
                </a:lnTo>
                <a:lnTo>
                  <a:pt x="197959" y="648970"/>
                </a:lnTo>
                <a:lnTo>
                  <a:pt x="180470" y="605790"/>
                </a:lnTo>
                <a:lnTo>
                  <a:pt x="169869" y="558800"/>
                </a:lnTo>
                <a:lnTo>
                  <a:pt x="166475" y="509270"/>
                </a:lnTo>
                <a:lnTo>
                  <a:pt x="166482" y="506730"/>
                </a:lnTo>
                <a:lnTo>
                  <a:pt x="170256" y="455930"/>
                </a:lnTo>
                <a:lnTo>
                  <a:pt x="170649" y="453390"/>
                </a:lnTo>
                <a:lnTo>
                  <a:pt x="171000" y="450850"/>
                </a:lnTo>
                <a:close/>
              </a:path>
              <a:path w="866139" h="1007110">
                <a:moveTo>
                  <a:pt x="293828" y="441960"/>
                </a:moveTo>
                <a:lnTo>
                  <a:pt x="212138" y="441960"/>
                </a:lnTo>
                <a:lnTo>
                  <a:pt x="253342" y="444500"/>
                </a:lnTo>
                <a:lnTo>
                  <a:pt x="294523" y="453390"/>
                </a:lnTo>
                <a:lnTo>
                  <a:pt x="335064" y="469900"/>
                </a:lnTo>
                <a:lnTo>
                  <a:pt x="376500" y="495300"/>
                </a:lnTo>
                <a:lnTo>
                  <a:pt x="412362" y="527050"/>
                </a:lnTo>
                <a:lnTo>
                  <a:pt x="442018" y="563880"/>
                </a:lnTo>
                <a:lnTo>
                  <a:pt x="464834" y="605790"/>
                </a:lnTo>
                <a:lnTo>
                  <a:pt x="480177" y="648970"/>
                </a:lnTo>
                <a:lnTo>
                  <a:pt x="487217" y="694690"/>
                </a:lnTo>
                <a:lnTo>
                  <a:pt x="487300" y="702310"/>
                </a:lnTo>
                <a:lnTo>
                  <a:pt x="487030" y="717550"/>
                </a:lnTo>
                <a:lnTo>
                  <a:pt x="466115" y="767080"/>
                </a:lnTo>
                <a:lnTo>
                  <a:pt x="425271" y="791210"/>
                </a:lnTo>
                <a:lnTo>
                  <a:pt x="407962" y="792480"/>
                </a:lnTo>
                <a:lnTo>
                  <a:pt x="452537" y="792480"/>
                </a:lnTo>
                <a:lnTo>
                  <a:pt x="486223" y="759460"/>
                </a:lnTo>
                <a:lnTo>
                  <a:pt x="498489" y="718820"/>
                </a:lnTo>
                <a:lnTo>
                  <a:pt x="498957" y="695960"/>
                </a:lnTo>
                <a:lnTo>
                  <a:pt x="491413" y="646430"/>
                </a:lnTo>
                <a:lnTo>
                  <a:pt x="475430" y="600710"/>
                </a:lnTo>
                <a:lnTo>
                  <a:pt x="451667" y="557530"/>
                </a:lnTo>
                <a:lnTo>
                  <a:pt x="420782" y="519430"/>
                </a:lnTo>
                <a:lnTo>
                  <a:pt x="383435" y="486410"/>
                </a:lnTo>
                <a:lnTo>
                  <a:pt x="340283" y="459740"/>
                </a:lnTo>
                <a:lnTo>
                  <a:pt x="299063" y="443230"/>
                </a:lnTo>
                <a:lnTo>
                  <a:pt x="293828" y="441960"/>
                </a:lnTo>
                <a:close/>
              </a:path>
              <a:path w="866139" h="1007110">
                <a:moveTo>
                  <a:pt x="833188" y="628650"/>
                </a:moveTo>
                <a:lnTo>
                  <a:pt x="805589" y="633730"/>
                </a:lnTo>
                <a:lnTo>
                  <a:pt x="778433" y="641350"/>
                </a:lnTo>
                <a:lnTo>
                  <a:pt x="752360" y="651510"/>
                </a:lnTo>
                <a:lnTo>
                  <a:pt x="741514" y="656590"/>
                </a:lnTo>
                <a:lnTo>
                  <a:pt x="736282" y="657860"/>
                </a:lnTo>
                <a:lnTo>
                  <a:pt x="690678" y="678180"/>
                </a:lnTo>
                <a:lnTo>
                  <a:pt x="646207" y="702310"/>
                </a:lnTo>
                <a:lnTo>
                  <a:pt x="603337" y="731520"/>
                </a:lnTo>
                <a:lnTo>
                  <a:pt x="562533" y="765810"/>
                </a:lnTo>
                <a:lnTo>
                  <a:pt x="623618" y="765810"/>
                </a:lnTo>
                <a:lnTo>
                  <a:pt x="615937" y="762000"/>
                </a:lnTo>
                <a:lnTo>
                  <a:pt x="584390" y="762000"/>
                </a:lnTo>
                <a:lnTo>
                  <a:pt x="621390" y="732790"/>
                </a:lnTo>
                <a:lnTo>
                  <a:pt x="659944" y="707390"/>
                </a:lnTo>
                <a:lnTo>
                  <a:pt x="699710" y="685800"/>
                </a:lnTo>
                <a:lnTo>
                  <a:pt x="740346" y="669290"/>
                </a:lnTo>
                <a:lnTo>
                  <a:pt x="745629" y="666750"/>
                </a:lnTo>
                <a:lnTo>
                  <a:pt x="756602" y="662940"/>
                </a:lnTo>
                <a:lnTo>
                  <a:pt x="781493" y="652780"/>
                </a:lnTo>
                <a:lnTo>
                  <a:pt x="807251" y="645160"/>
                </a:lnTo>
                <a:lnTo>
                  <a:pt x="833117" y="640080"/>
                </a:lnTo>
                <a:lnTo>
                  <a:pt x="864501" y="640080"/>
                </a:lnTo>
                <a:lnTo>
                  <a:pt x="865758" y="633730"/>
                </a:lnTo>
                <a:lnTo>
                  <a:pt x="863726" y="631190"/>
                </a:lnTo>
                <a:lnTo>
                  <a:pt x="860590" y="631190"/>
                </a:lnTo>
                <a:lnTo>
                  <a:pt x="833188" y="628650"/>
                </a:lnTo>
                <a:close/>
              </a:path>
              <a:path w="866139" h="1007110">
                <a:moveTo>
                  <a:pt x="767762" y="703580"/>
                </a:moveTo>
                <a:lnTo>
                  <a:pt x="720645" y="708660"/>
                </a:lnTo>
                <a:lnTo>
                  <a:pt x="676793" y="720090"/>
                </a:lnTo>
                <a:lnTo>
                  <a:pt x="640346" y="734060"/>
                </a:lnTo>
                <a:lnTo>
                  <a:pt x="627718" y="740410"/>
                </a:lnTo>
                <a:lnTo>
                  <a:pt x="615124" y="745490"/>
                </a:lnTo>
                <a:lnTo>
                  <a:pt x="601578" y="753110"/>
                </a:lnTo>
                <a:lnTo>
                  <a:pt x="587756" y="760730"/>
                </a:lnTo>
                <a:lnTo>
                  <a:pt x="586625" y="762000"/>
                </a:lnTo>
                <a:lnTo>
                  <a:pt x="615937" y="762000"/>
                </a:lnTo>
                <a:lnTo>
                  <a:pt x="614032" y="760730"/>
                </a:lnTo>
                <a:lnTo>
                  <a:pt x="612063" y="760730"/>
                </a:lnTo>
                <a:lnTo>
                  <a:pt x="621168" y="755650"/>
                </a:lnTo>
                <a:lnTo>
                  <a:pt x="629646" y="751840"/>
                </a:lnTo>
                <a:lnTo>
                  <a:pt x="637220" y="748030"/>
                </a:lnTo>
                <a:lnTo>
                  <a:pt x="645274" y="744220"/>
                </a:lnTo>
                <a:lnTo>
                  <a:pt x="695382" y="726440"/>
                </a:lnTo>
                <a:lnTo>
                  <a:pt x="750619" y="716280"/>
                </a:lnTo>
                <a:lnTo>
                  <a:pt x="840239" y="716280"/>
                </a:lnTo>
                <a:lnTo>
                  <a:pt x="814004" y="707390"/>
                </a:lnTo>
                <a:lnTo>
                  <a:pt x="767762" y="703580"/>
                </a:lnTo>
                <a:close/>
              </a:path>
              <a:path w="866139" h="1007110">
                <a:moveTo>
                  <a:pt x="840239" y="716280"/>
                </a:moveTo>
                <a:lnTo>
                  <a:pt x="750619" y="716280"/>
                </a:lnTo>
                <a:lnTo>
                  <a:pt x="804224" y="717550"/>
                </a:lnTo>
                <a:lnTo>
                  <a:pt x="849439" y="731520"/>
                </a:lnTo>
                <a:lnTo>
                  <a:pt x="852195" y="732790"/>
                </a:lnTo>
                <a:lnTo>
                  <a:pt x="855738" y="732790"/>
                </a:lnTo>
                <a:lnTo>
                  <a:pt x="858939" y="726440"/>
                </a:lnTo>
                <a:lnTo>
                  <a:pt x="857999" y="723900"/>
                </a:lnTo>
                <a:lnTo>
                  <a:pt x="855230" y="721360"/>
                </a:lnTo>
                <a:lnTo>
                  <a:pt x="840239" y="716280"/>
                </a:lnTo>
                <a:close/>
              </a:path>
              <a:path w="866139" h="1007110">
                <a:moveTo>
                  <a:pt x="864501" y="640080"/>
                </a:moveTo>
                <a:lnTo>
                  <a:pt x="833117" y="640080"/>
                </a:lnTo>
                <a:lnTo>
                  <a:pt x="858329" y="641350"/>
                </a:lnTo>
                <a:lnTo>
                  <a:pt x="861377" y="642620"/>
                </a:lnTo>
                <a:lnTo>
                  <a:pt x="864501" y="640080"/>
                </a:lnTo>
                <a:close/>
              </a:path>
              <a:path w="866139" h="1007110">
                <a:moveTo>
                  <a:pt x="215237" y="430530"/>
                </a:moveTo>
                <a:lnTo>
                  <a:pt x="173824" y="435610"/>
                </a:lnTo>
                <a:lnTo>
                  <a:pt x="267653" y="435610"/>
                </a:lnTo>
                <a:lnTo>
                  <a:pt x="257182" y="433070"/>
                </a:lnTo>
                <a:lnTo>
                  <a:pt x="215237" y="43053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6930" y="360715"/>
            <a:ext cx="878205" cy="571500"/>
          </a:xfrm>
          <a:custGeom>
            <a:avLst/>
            <a:gdLst/>
            <a:ahLst/>
            <a:cxnLst/>
            <a:rect l="l" t="t" r="r" b="b"/>
            <a:pathLst>
              <a:path w="878205" h="571500">
                <a:moveTo>
                  <a:pt x="518232" y="534670"/>
                </a:moveTo>
                <a:lnTo>
                  <a:pt x="499605" y="534670"/>
                </a:lnTo>
                <a:lnTo>
                  <a:pt x="534035" y="549910"/>
                </a:lnTo>
                <a:lnTo>
                  <a:pt x="559127" y="560070"/>
                </a:lnTo>
                <a:lnTo>
                  <a:pt x="583280" y="566420"/>
                </a:lnTo>
                <a:lnTo>
                  <a:pt x="606560" y="570230"/>
                </a:lnTo>
                <a:lnTo>
                  <a:pt x="629031" y="571500"/>
                </a:lnTo>
                <a:lnTo>
                  <a:pt x="640889" y="571500"/>
                </a:lnTo>
                <a:lnTo>
                  <a:pt x="664005" y="568960"/>
                </a:lnTo>
                <a:lnTo>
                  <a:pt x="675284" y="565150"/>
                </a:lnTo>
                <a:lnTo>
                  <a:pt x="678545" y="563880"/>
                </a:lnTo>
                <a:lnTo>
                  <a:pt x="641881" y="563880"/>
                </a:lnTo>
                <a:lnTo>
                  <a:pt x="608968" y="562610"/>
                </a:lnTo>
                <a:lnTo>
                  <a:pt x="574136" y="556260"/>
                </a:lnTo>
                <a:lnTo>
                  <a:pt x="537146" y="543560"/>
                </a:lnTo>
                <a:lnTo>
                  <a:pt x="521402" y="535940"/>
                </a:lnTo>
                <a:lnTo>
                  <a:pt x="518232" y="534670"/>
                </a:lnTo>
                <a:close/>
              </a:path>
              <a:path w="878205" h="571500">
                <a:moveTo>
                  <a:pt x="273054" y="340360"/>
                </a:moveTo>
                <a:lnTo>
                  <a:pt x="256806" y="340360"/>
                </a:lnTo>
                <a:lnTo>
                  <a:pt x="262496" y="342900"/>
                </a:lnTo>
                <a:lnTo>
                  <a:pt x="266966" y="345440"/>
                </a:lnTo>
                <a:lnTo>
                  <a:pt x="292493" y="378460"/>
                </a:lnTo>
                <a:lnTo>
                  <a:pt x="294716" y="381000"/>
                </a:lnTo>
                <a:lnTo>
                  <a:pt x="297027" y="384810"/>
                </a:lnTo>
                <a:lnTo>
                  <a:pt x="296189" y="388620"/>
                </a:lnTo>
                <a:lnTo>
                  <a:pt x="295503" y="392430"/>
                </a:lnTo>
                <a:lnTo>
                  <a:pt x="295139" y="394970"/>
                </a:lnTo>
                <a:lnTo>
                  <a:pt x="295035" y="397510"/>
                </a:lnTo>
                <a:lnTo>
                  <a:pt x="296982" y="429259"/>
                </a:lnTo>
                <a:lnTo>
                  <a:pt x="330754" y="490220"/>
                </a:lnTo>
                <a:lnTo>
                  <a:pt x="383707" y="537210"/>
                </a:lnTo>
                <a:lnTo>
                  <a:pt x="441082" y="563880"/>
                </a:lnTo>
                <a:lnTo>
                  <a:pt x="470636" y="567690"/>
                </a:lnTo>
                <a:lnTo>
                  <a:pt x="477040" y="567690"/>
                </a:lnTo>
                <a:lnTo>
                  <a:pt x="493035" y="562610"/>
                </a:lnTo>
                <a:lnTo>
                  <a:pt x="496924" y="560070"/>
                </a:lnTo>
                <a:lnTo>
                  <a:pt x="471093" y="560070"/>
                </a:lnTo>
                <a:lnTo>
                  <a:pt x="442857" y="554990"/>
                </a:lnTo>
                <a:lnTo>
                  <a:pt x="387790" y="530860"/>
                </a:lnTo>
                <a:lnTo>
                  <a:pt x="337029" y="486409"/>
                </a:lnTo>
                <a:lnTo>
                  <a:pt x="304790" y="427990"/>
                </a:lnTo>
                <a:lnTo>
                  <a:pt x="302768" y="397510"/>
                </a:lnTo>
                <a:lnTo>
                  <a:pt x="302920" y="396240"/>
                </a:lnTo>
                <a:lnTo>
                  <a:pt x="303276" y="393700"/>
                </a:lnTo>
                <a:lnTo>
                  <a:pt x="313926" y="393700"/>
                </a:lnTo>
                <a:lnTo>
                  <a:pt x="305536" y="383540"/>
                </a:lnTo>
                <a:lnTo>
                  <a:pt x="308002" y="374650"/>
                </a:lnTo>
                <a:lnTo>
                  <a:pt x="299783" y="374650"/>
                </a:lnTo>
                <a:lnTo>
                  <a:pt x="297980" y="372110"/>
                </a:lnTo>
                <a:lnTo>
                  <a:pt x="297103" y="370840"/>
                </a:lnTo>
                <a:lnTo>
                  <a:pt x="291938" y="361950"/>
                </a:lnTo>
                <a:lnTo>
                  <a:pt x="279421" y="345440"/>
                </a:lnTo>
                <a:lnTo>
                  <a:pt x="273054" y="340360"/>
                </a:lnTo>
                <a:close/>
              </a:path>
              <a:path w="878205" h="571500">
                <a:moveTo>
                  <a:pt x="763391" y="355600"/>
                </a:moveTo>
                <a:lnTo>
                  <a:pt x="753160" y="355600"/>
                </a:lnTo>
                <a:lnTo>
                  <a:pt x="771484" y="379730"/>
                </a:lnTo>
                <a:lnTo>
                  <a:pt x="780630" y="407670"/>
                </a:lnTo>
                <a:lnTo>
                  <a:pt x="774992" y="467359"/>
                </a:lnTo>
                <a:lnTo>
                  <a:pt x="736577" y="523240"/>
                </a:lnTo>
                <a:lnTo>
                  <a:pt x="673112" y="557530"/>
                </a:lnTo>
                <a:lnTo>
                  <a:pt x="641881" y="563880"/>
                </a:lnTo>
                <a:lnTo>
                  <a:pt x="678545" y="563880"/>
                </a:lnTo>
                <a:lnTo>
                  <a:pt x="741981" y="529590"/>
                </a:lnTo>
                <a:lnTo>
                  <a:pt x="782447" y="471170"/>
                </a:lnTo>
                <a:lnTo>
                  <a:pt x="789299" y="439420"/>
                </a:lnTo>
                <a:lnTo>
                  <a:pt x="788535" y="407670"/>
                </a:lnTo>
                <a:lnTo>
                  <a:pt x="779262" y="377190"/>
                </a:lnTo>
                <a:lnTo>
                  <a:pt x="763391" y="355600"/>
                </a:lnTo>
                <a:close/>
              </a:path>
              <a:path w="878205" h="571500">
                <a:moveTo>
                  <a:pt x="313926" y="393700"/>
                </a:moveTo>
                <a:lnTo>
                  <a:pt x="303276" y="393700"/>
                </a:lnTo>
                <a:lnTo>
                  <a:pt x="337443" y="433070"/>
                </a:lnTo>
                <a:lnTo>
                  <a:pt x="377774" y="466090"/>
                </a:lnTo>
                <a:lnTo>
                  <a:pt x="422476" y="495300"/>
                </a:lnTo>
                <a:lnTo>
                  <a:pt x="469760" y="520700"/>
                </a:lnTo>
                <a:lnTo>
                  <a:pt x="476529" y="525780"/>
                </a:lnTo>
                <a:lnTo>
                  <a:pt x="490258" y="534670"/>
                </a:lnTo>
                <a:lnTo>
                  <a:pt x="495706" y="543560"/>
                </a:lnTo>
                <a:lnTo>
                  <a:pt x="496493" y="549910"/>
                </a:lnTo>
                <a:lnTo>
                  <a:pt x="490004" y="556260"/>
                </a:lnTo>
                <a:lnTo>
                  <a:pt x="476923" y="560070"/>
                </a:lnTo>
                <a:lnTo>
                  <a:pt x="496924" y="560070"/>
                </a:lnTo>
                <a:lnTo>
                  <a:pt x="498868" y="558800"/>
                </a:lnTo>
                <a:lnTo>
                  <a:pt x="502203" y="553720"/>
                </a:lnTo>
                <a:lnTo>
                  <a:pt x="503267" y="547370"/>
                </a:lnTo>
                <a:lnTo>
                  <a:pt x="502424" y="541020"/>
                </a:lnTo>
                <a:lnTo>
                  <a:pt x="500037" y="535940"/>
                </a:lnTo>
                <a:lnTo>
                  <a:pt x="499605" y="534670"/>
                </a:lnTo>
                <a:lnTo>
                  <a:pt x="518232" y="534670"/>
                </a:lnTo>
                <a:lnTo>
                  <a:pt x="505552" y="529590"/>
                </a:lnTo>
                <a:lnTo>
                  <a:pt x="473786" y="514350"/>
                </a:lnTo>
                <a:lnTo>
                  <a:pt x="452578" y="499109"/>
                </a:lnTo>
                <a:lnTo>
                  <a:pt x="435985" y="486409"/>
                </a:lnTo>
                <a:lnTo>
                  <a:pt x="422643" y="486409"/>
                </a:lnTo>
                <a:lnTo>
                  <a:pt x="388998" y="464820"/>
                </a:lnTo>
                <a:lnTo>
                  <a:pt x="357741" y="440690"/>
                </a:lnTo>
                <a:lnTo>
                  <a:pt x="329658" y="412750"/>
                </a:lnTo>
                <a:lnTo>
                  <a:pt x="313926" y="393700"/>
                </a:lnTo>
                <a:close/>
              </a:path>
              <a:path w="878205" h="571500">
                <a:moveTo>
                  <a:pt x="327060" y="350520"/>
                </a:moveTo>
                <a:lnTo>
                  <a:pt x="318338" y="350520"/>
                </a:lnTo>
                <a:lnTo>
                  <a:pt x="329040" y="377190"/>
                </a:lnTo>
                <a:lnTo>
                  <a:pt x="361802" y="427990"/>
                </a:lnTo>
                <a:lnTo>
                  <a:pt x="393141" y="461009"/>
                </a:lnTo>
                <a:lnTo>
                  <a:pt x="412650" y="477520"/>
                </a:lnTo>
                <a:lnTo>
                  <a:pt x="422643" y="486409"/>
                </a:lnTo>
                <a:lnTo>
                  <a:pt x="435985" y="486409"/>
                </a:lnTo>
                <a:lnTo>
                  <a:pt x="431007" y="482600"/>
                </a:lnTo>
                <a:lnTo>
                  <a:pt x="409715" y="464820"/>
                </a:lnTo>
                <a:lnTo>
                  <a:pt x="389343" y="445770"/>
                </a:lnTo>
                <a:lnTo>
                  <a:pt x="367576" y="421640"/>
                </a:lnTo>
                <a:lnTo>
                  <a:pt x="349577" y="397510"/>
                </a:lnTo>
                <a:lnTo>
                  <a:pt x="335401" y="372110"/>
                </a:lnTo>
                <a:lnTo>
                  <a:pt x="327060" y="350520"/>
                </a:lnTo>
                <a:close/>
              </a:path>
              <a:path w="878205" h="571500">
                <a:moveTo>
                  <a:pt x="104965" y="237490"/>
                </a:moveTo>
                <a:lnTo>
                  <a:pt x="90208" y="237490"/>
                </a:lnTo>
                <a:lnTo>
                  <a:pt x="90824" y="238907"/>
                </a:lnTo>
                <a:lnTo>
                  <a:pt x="124686" y="260350"/>
                </a:lnTo>
                <a:lnTo>
                  <a:pt x="180574" y="298450"/>
                </a:lnTo>
                <a:lnTo>
                  <a:pt x="232930" y="335280"/>
                </a:lnTo>
                <a:lnTo>
                  <a:pt x="232054" y="336550"/>
                </a:lnTo>
                <a:lnTo>
                  <a:pt x="231203" y="336550"/>
                </a:lnTo>
                <a:lnTo>
                  <a:pt x="230365" y="337820"/>
                </a:lnTo>
                <a:lnTo>
                  <a:pt x="221683" y="349250"/>
                </a:lnTo>
                <a:lnTo>
                  <a:pt x="219043" y="363220"/>
                </a:lnTo>
                <a:lnTo>
                  <a:pt x="221574" y="378460"/>
                </a:lnTo>
                <a:lnTo>
                  <a:pt x="228409" y="392430"/>
                </a:lnTo>
                <a:lnTo>
                  <a:pt x="235987" y="401320"/>
                </a:lnTo>
                <a:lnTo>
                  <a:pt x="245487" y="407670"/>
                </a:lnTo>
                <a:lnTo>
                  <a:pt x="256116" y="410209"/>
                </a:lnTo>
                <a:lnTo>
                  <a:pt x="267081" y="408940"/>
                </a:lnTo>
                <a:lnTo>
                  <a:pt x="275656" y="402590"/>
                </a:lnTo>
                <a:lnTo>
                  <a:pt x="256040" y="402590"/>
                </a:lnTo>
                <a:lnTo>
                  <a:pt x="248108" y="400050"/>
                </a:lnTo>
                <a:lnTo>
                  <a:pt x="240865" y="394970"/>
                </a:lnTo>
                <a:lnTo>
                  <a:pt x="234950" y="387350"/>
                </a:lnTo>
                <a:lnTo>
                  <a:pt x="229341" y="375920"/>
                </a:lnTo>
                <a:lnTo>
                  <a:pt x="227012" y="364490"/>
                </a:lnTo>
                <a:lnTo>
                  <a:pt x="228702" y="353060"/>
                </a:lnTo>
                <a:lnTo>
                  <a:pt x="235153" y="344170"/>
                </a:lnTo>
                <a:lnTo>
                  <a:pt x="236639" y="342900"/>
                </a:lnTo>
                <a:lnTo>
                  <a:pt x="238252" y="341630"/>
                </a:lnTo>
                <a:lnTo>
                  <a:pt x="254088" y="341630"/>
                </a:lnTo>
                <a:lnTo>
                  <a:pt x="251104" y="340360"/>
                </a:lnTo>
                <a:lnTo>
                  <a:pt x="273054" y="340360"/>
                </a:lnTo>
                <a:lnTo>
                  <a:pt x="271462" y="339090"/>
                </a:lnTo>
                <a:lnTo>
                  <a:pt x="264904" y="335280"/>
                </a:lnTo>
                <a:lnTo>
                  <a:pt x="257451" y="332740"/>
                </a:lnTo>
                <a:lnTo>
                  <a:pt x="241515" y="332740"/>
                </a:lnTo>
                <a:lnTo>
                  <a:pt x="200945" y="302260"/>
                </a:lnTo>
                <a:lnTo>
                  <a:pt x="104965" y="237490"/>
                </a:lnTo>
                <a:close/>
              </a:path>
              <a:path w="878205" h="571500">
                <a:moveTo>
                  <a:pt x="254088" y="341630"/>
                </a:moveTo>
                <a:lnTo>
                  <a:pt x="239941" y="341630"/>
                </a:lnTo>
                <a:lnTo>
                  <a:pt x="246189" y="345440"/>
                </a:lnTo>
                <a:lnTo>
                  <a:pt x="249186" y="347980"/>
                </a:lnTo>
                <a:lnTo>
                  <a:pt x="273973" y="382270"/>
                </a:lnTo>
                <a:lnTo>
                  <a:pt x="273169" y="389890"/>
                </a:lnTo>
                <a:lnTo>
                  <a:pt x="269876" y="397510"/>
                </a:lnTo>
                <a:lnTo>
                  <a:pt x="264020" y="401320"/>
                </a:lnTo>
                <a:lnTo>
                  <a:pt x="256040" y="402590"/>
                </a:lnTo>
                <a:lnTo>
                  <a:pt x="275656" y="402590"/>
                </a:lnTo>
                <a:lnTo>
                  <a:pt x="280554" y="393700"/>
                </a:lnTo>
                <a:lnTo>
                  <a:pt x="281877" y="382270"/>
                </a:lnTo>
                <a:lnTo>
                  <a:pt x="279730" y="372110"/>
                </a:lnTo>
                <a:lnTo>
                  <a:pt x="275239" y="363220"/>
                </a:lnTo>
                <a:lnTo>
                  <a:pt x="269181" y="355600"/>
                </a:lnTo>
                <a:lnTo>
                  <a:pt x="261986" y="349250"/>
                </a:lnTo>
                <a:lnTo>
                  <a:pt x="254088" y="341630"/>
                </a:lnTo>
                <a:close/>
              </a:path>
              <a:path w="878205" h="571500">
                <a:moveTo>
                  <a:pt x="462672" y="0"/>
                </a:moveTo>
                <a:lnTo>
                  <a:pt x="403880" y="29209"/>
                </a:lnTo>
                <a:lnTo>
                  <a:pt x="373503" y="63500"/>
                </a:lnTo>
                <a:lnTo>
                  <a:pt x="350628" y="100329"/>
                </a:lnTo>
                <a:lnTo>
                  <a:pt x="334403" y="135890"/>
                </a:lnTo>
                <a:lnTo>
                  <a:pt x="319952" y="180340"/>
                </a:lnTo>
                <a:lnTo>
                  <a:pt x="309500" y="229870"/>
                </a:lnTo>
                <a:lnTo>
                  <a:pt x="306680" y="284480"/>
                </a:lnTo>
                <a:lnTo>
                  <a:pt x="315125" y="340360"/>
                </a:lnTo>
                <a:lnTo>
                  <a:pt x="310568" y="347980"/>
                </a:lnTo>
                <a:lnTo>
                  <a:pt x="306468" y="356870"/>
                </a:lnTo>
                <a:lnTo>
                  <a:pt x="302861" y="365760"/>
                </a:lnTo>
                <a:lnTo>
                  <a:pt x="299783" y="374650"/>
                </a:lnTo>
                <a:lnTo>
                  <a:pt x="308002" y="374650"/>
                </a:lnTo>
                <a:lnTo>
                  <a:pt x="314435" y="358140"/>
                </a:lnTo>
                <a:lnTo>
                  <a:pt x="318338" y="350520"/>
                </a:lnTo>
                <a:lnTo>
                  <a:pt x="327060" y="350520"/>
                </a:lnTo>
                <a:lnTo>
                  <a:pt x="324116" y="342900"/>
                </a:lnTo>
                <a:lnTo>
                  <a:pt x="323659" y="341630"/>
                </a:lnTo>
                <a:lnTo>
                  <a:pt x="331440" y="330200"/>
                </a:lnTo>
                <a:lnTo>
                  <a:pt x="320865" y="330200"/>
                </a:lnTo>
                <a:lnTo>
                  <a:pt x="314407" y="278130"/>
                </a:lnTo>
                <a:lnTo>
                  <a:pt x="317873" y="227329"/>
                </a:lnTo>
                <a:lnTo>
                  <a:pt x="328061" y="180340"/>
                </a:lnTo>
                <a:lnTo>
                  <a:pt x="341769" y="138429"/>
                </a:lnTo>
                <a:lnTo>
                  <a:pt x="379517" y="68579"/>
                </a:lnTo>
                <a:lnTo>
                  <a:pt x="408706" y="35559"/>
                </a:lnTo>
                <a:lnTo>
                  <a:pt x="445820" y="12700"/>
                </a:lnTo>
                <a:lnTo>
                  <a:pt x="459867" y="7620"/>
                </a:lnTo>
                <a:lnTo>
                  <a:pt x="480550" y="7620"/>
                </a:lnTo>
                <a:lnTo>
                  <a:pt x="478116" y="5079"/>
                </a:lnTo>
                <a:lnTo>
                  <a:pt x="471034" y="1270"/>
                </a:lnTo>
                <a:lnTo>
                  <a:pt x="462672" y="0"/>
                </a:lnTo>
                <a:close/>
              </a:path>
              <a:path w="878205" h="571500">
                <a:moveTo>
                  <a:pt x="706208" y="327660"/>
                </a:moveTo>
                <a:lnTo>
                  <a:pt x="694972" y="327660"/>
                </a:lnTo>
                <a:lnTo>
                  <a:pt x="687609" y="328930"/>
                </a:lnTo>
                <a:lnTo>
                  <a:pt x="683323" y="332740"/>
                </a:lnTo>
                <a:lnTo>
                  <a:pt x="681316" y="335280"/>
                </a:lnTo>
                <a:lnTo>
                  <a:pt x="679399" y="337820"/>
                </a:lnTo>
                <a:lnTo>
                  <a:pt x="680021" y="342900"/>
                </a:lnTo>
                <a:lnTo>
                  <a:pt x="724268" y="360680"/>
                </a:lnTo>
                <a:lnTo>
                  <a:pt x="732172" y="360680"/>
                </a:lnTo>
                <a:lnTo>
                  <a:pt x="739724" y="359410"/>
                </a:lnTo>
                <a:lnTo>
                  <a:pt x="746771" y="358140"/>
                </a:lnTo>
                <a:lnTo>
                  <a:pt x="753160" y="355600"/>
                </a:lnTo>
                <a:lnTo>
                  <a:pt x="763391" y="355600"/>
                </a:lnTo>
                <a:lnTo>
                  <a:pt x="761523" y="353060"/>
                </a:lnTo>
                <a:lnTo>
                  <a:pt x="724319" y="353060"/>
                </a:lnTo>
                <a:lnTo>
                  <a:pt x="713239" y="351790"/>
                </a:lnTo>
                <a:lnTo>
                  <a:pt x="703359" y="349250"/>
                </a:lnTo>
                <a:lnTo>
                  <a:pt x="695081" y="345440"/>
                </a:lnTo>
                <a:lnTo>
                  <a:pt x="688809" y="340360"/>
                </a:lnTo>
                <a:lnTo>
                  <a:pt x="688327" y="340360"/>
                </a:lnTo>
                <a:lnTo>
                  <a:pt x="687844" y="339090"/>
                </a:lnTo>
                <a:lnTo>
                  <a:pt x="689241" y="336550"/>
                </a:lnTo>
                <a:lnTo>
                  <a:pt x="693851" y="334010"/>
                </a:lnTo>
                <a:lnTo>
                  <a:pt x="731430" y="334010"/>
                </a:lnTo>
                <a:lnTo>
                  <a:pt x="724046" y="331470"/>
                </a:lnTo>
                <a:lnTo>
                  <a:pt x="713959" y="328930"/>
                </a:lnTo>
                <a:lnTo>
                  <a:pt x="706208" y="327660"/>
                </a:lnTo>
                <a:close/>
              </a:path>
              <a:path w="878205" h="571500">
                <a:moveTo>
                  <a:pt x="731430" y="334010"/>
                </a:moveTo>
                <a:lnTo>
                  <a:pt x="693851" y="334010"/>
                </a:lnTo>
                <a:lnTo>
                  <a:pt x="705243" y="335280"/>
                </a:lnTo>
                <a:lnTo>
                  <a:pt x="711841" y="336550"/>
                </a:lnTo>
                <a:lnTo>
                  <a:pt x="721110" y="339090"/>
                </a:lnTo>
                <a:lnTo>
                  <a:pt x="731605" y="342900"/>
                </a:lnTo>
                <a:lnTo>
                  <a:pt x="741883" y="347980"/>
                </a:lnTo>
                <a:lnTo>
                  <a:pt x="743178" y="347980"/>
                </a:lnTo>
                <a:lnTo>
                  <a:pt x="745667" y="350520"/>
                </a:lnTo>
                <a:lnTo>
                  <a:pt x="739432" y="351790"/>
                </a:lnTo>
                <a:lnTo>
                  <a:pt x="731964" y="353060"/>
                </a:lnTo>
                <a:lnTo>
                  <a:pt x="761523" y="353060"/>
                </a:lnTo>
                <a:lnTo>
                  <a:pt x="760590" y="351790"/>
                </a:lnTo>
                <a:lnTo>
                  <a:pt x="762431" y="350520"/>
                </a:lnTo>
                <a:lnTo>
                  <a:pt x="764057" y="349250"/>
                </a:lnTo>
                <a:lnTo>
                  <a:pt x="765390" y="347980"/>
                </a:lnTo>
                <a:lnTo>
                  <a:pt x="766249" y="346710"/>
                </a:lnTo>
                <a:lnTo>
                  <a:pt x="754240" y="346710"/>
                </a:lnTo>
                <a:lnTo>
                  <a:pt x="751598" y="344170"/>
                </a:lnTo>
                <a:lnTo>
                  <a:pt x="748804" y="342900"/>
                </a:lnTo>
                <a:lnTo>
                  <a:pt x="745845" y="340360"/>
                </a:lnTo>
                <a:lnTo>
                  <a:pt x="735123" y="335280"/>
                </a:lnTo>
                <a:lnTo>
                  <a:pt x="731430" y="334010"/>
                </a:lnTo>
                <a:close/>
              </a:path>
              <a:path w="878205" h="571500">
                <a:moveTo>
                  <a:pt x="826246" y="62229"/>
                </a:moveTo>
                <a:lnTo>
                  <a:pt x="782114" y="62229"/>
                </a:lnTo>
                <a:lnTo>
                  <a:pt x="821550" y="68579"/>
                </a:lnTo>
                <a:lnTo>
                  <a:pt x="844848" y="82550"/>
                </a:lnTo>
                <a:lnTo>
                  <a:pt x="861679" y="104140"/>
                </a:lnTo>
                <a:lnTo>
                  <a:pt x="870370" y="130809"/>
                </a:lnTo>
                <a:lnTo>
                  <a:pt x="869251" y="157479"/>
                </a:lnTo>
                <a:lnTo>
                  <a:pt x="862230" y="176529"/>
                </a:lnTo>
                <a:lnTo>
                  <a:pt x="851561" y="193040"/>
                </a:lnTo>
                <a:lnTo>
                  <a:pt x="838324" y="209550"/>
                </a:lnTo>
                <a:lnTo>
                  <a:pt x="809407" y="240029"/>
                </a:lnTo>
                <a:lnTo>
                  <a:pt x="796123" y="256540"/>
                </a:lnTo>
                <a:lnTo>
                  <a:pt x="784884" y="273050"/>
                </a:lnTo>
                <a:lnTo>
                  <a:pt x="776833" y="292100"/>
                </a:lnTo>
                <a:lnTo>
                  <a:pt x="775157" y="297180"/>
                </a:lnTo>
                <a:lnTo>
                  <a:pt x="772820" y="308610"/>
                </a:lnTo>
                <a:lnTo>
                  <a:pt x="770766" y="317500"/>
                </a:lnTo>
                <a:lnTo>
                  <a:pt x="754240" y="346710"/>
                </a:lnTo>
                <a:lnTo>
                  <a:pt x="766249" y="346710"/>
                </a:lnTo>
                <a:lnTo>
                  <a:pt x="771401" y="339090"/>
                </a:lnTo>
                <a:lnTo>
                  <a:pt x="775520" y="330200"/>
                </a:lnTo>
                <a:lnTo>
                  <a:pt x="778365" y="320040"/>
                </a:lnTo>
                <a:lnTo>
                  <a:pt x="780554" y="309880"/>
                </a:lnTo>
                <a:lnTo>
                  <a:pt x="782815" y="299720"/>
                </a:lnTo>
                <a:lnTo>
                  <a:pt x="802789" y="260350"/>
                </a:lnTo>
                <a:lnTo>
                  <a:pt x="844187" y="214629"/>
                </a:lnTo>
                <a:lnTo>
                  <a:pt x="857994" y="198120"/>
                </a:lnTo>
                <a:lnTo>
                  <a:pt x="869355" y="180340"/>
                </a:lnTo>
                <a:lnTo>
                  <a:pt x="876922" y="160020"/>
                </a:lnTo>
                <a:lnTo>
                  <a:pt x="878158" y="129540"/>
                </a:lnTo>
                <a:lnTo>
                  <a:pt x="868564" y="100329"/>
                </a:lnTo>
                <a:lnTo>
                  <a:pt x="849985" y="77470"/>
                </a:lnTo>
                <a:lnTo>
                  <a:pt x="826246" y="62229"/>
                </a:lnTo>
                <a:close/>
              </a:path>
              <a:path w="878205" h="571500">
                <a:moveTo>
                  <a:pt x="249516" y="331470"/>
                </a:moveTo>
                <a:lnTo>
                  <a:pt x="241515" y="332740"/>
                </a:lnTo>
                <a:lnTo>
                  <a:pt x="257451" y="332740"/>
                </a:lnTo>
                <a:lnTo>
                  <a:pt x="249516" y="331470"/>
                </a:lnTo>
                <a:close/>
              </a:path>
              <a:path w="878205" h="571500">
                <a:moveTo>
                  <a:pt x="782871" y="54609"/>
                </a:moveTo>
                <a:lnTo>
                  <a:pt x="739998" y="59690"/>
                </a:lnTo>
                <a:lnTo>
                  <a:pt x="698300" y="72390"/>
                </a:lnTo>
                <a:lnTo>
                  <a:pt x="660425" y="87629"/>
                </a:lnTo>
                <a:lnTo>
                  <a:pt x="614070" y="109220"/>
                </a:lnTo>
                <a:lnTo>
                  <a:pt x="568914" y="132079"/>
                </a:lnTo>
                <a:lnTo>
                  <a:pt x="525027" y="156209"/>
                </a:lnTo>
                <a:lnTo>
                  <a:pt x="482475" y="184150"/>
                </a:lnTo>
                <a:lnTo>
                  <a:pt x="441327" y="213360"/>
                </a:lnTo>
                <a:lnTo>
                  <a:pt x="401650" y="245110"/>
                </a:lnTo>
                <a:lnTo>
                  <a:pt x="358105" y="285750"/>
                </a:lnTo>
                <a:lnTo>
                  <a:pt x="320865" y="330200"/>
                </a:lnTo>
                <a:lnTo>
                  <a:pt x="331440" y="330200"/>
                </a:lnTo>
                <a:lnTo>
                  <a:pt x="340950" y="316230"/>
                </a:lnTo>
                <a:lnTo>
                  <a:pt x="361329" y="293370"/>
                </a:lnTo>
                <a:lnTo>
                  <a:pt x="406742" y="251460"/>
                </a:lnTo>
                <a:lnTo>
                  <a:pt x="446102" y="219710"/>
                </a:lnTo>
                <a:lnTo>
                  <a:pt x="486922" y="190500"/>
                </a:lnTo>
                <a:lnTo>
                  <a:pt x="529134" y="163829"/>
                </a:lnTo>
                <a:lnTo>
                  <a:pt x="572672" y="138429"/>
                </a:lnTo>
                <a:lnTo>
                  <a:pt x="617470" y="115570"/>
                </a:lnTo>
                <a:lnTo>
                  <a:pt x="663460" y="95250"/>
                </a:lnTo>
                <a:lnTo>
                  <a:pt x="700338" y="80009"/>
                </a:lnTo>
                <a:lnTo>
                  <a:pt x="740800" y="67309"/>
                </a:lnTo>
                <a:lnTo>
                  <a:pt x="782114" y="62229"/>
                </a:lnTo>
                <a:lnTo>
                  <a:pt x="826246" y="62229"/>
                </a:lnTo>
                <a:lnTo>
                  <a:pt x="824268" y="60959"/>
                </a:lnTo>
                <a:lnTo>
                  <a:pt x="782871" y="54609"/>
                </a:lnTo>
                <a:close/>
              </a:path>
              <a:path w="878205" h="571500">
                <a:moveTo>
                  <a:pt x="6134" y="186690"/>
                </a:moveTo>
                <a:lnTo>
                  <a:pt x="3822" y="186690"/>
                </a:lnTo>
                <a:lnTo>
                  <a:pt x="2578" y="187960"/>
                </a:lnTo>
                <a:lnTo>
                  <a:pt x="939" y="190500"/>
                </a:lnTo>
                <a:lnTo>
                  <a:pt x="0" y="193040"/>
                </a:lnTo>
                <a:lnTo>
                  <a:pt x="1206" y="196850"/>
                </a:lnTo>
                <a:lnTo>
                  <a:pt x="9940" y="207010"/>
                </a:lnTo>
                <a:lnTo>
                  <a:pt x="28147" y="219710"/>
                </a:lnTo>
                <a:lnTo>
                  <a:pt x="53982" y="232410"/>
                </a:lnTo>
                <a:lnTo>
                  <a:pt x="85598" y="245110"/>
                </a:lnTo>
                <a:lnTo>
                  <a:pt x="87668" y="245110"/>
                </a:lnTo>
                <a:lnTo>
                  <a:pt x="89903" y="243840"/>
                </a:lnTo>
                <a:lnTo>
                  <a:pt x="91312" y="240029"/>
                </a:lnTo>
                <a:lnTo>
                  <a:pt x="90824" y="238907"/>
                </a:lnTo>
                <a:lnTo>
                  <a:pt x="88586" y="237490"/>
                </a:lnTo>
                <a:lnTo>
                  <a:pt x="88150" y="237490"/>
                </a:lnTo>
                <a:lnTo>
                  <a:pt x="53853" y="223520"/>
                </a:lnTo>
                <a:lnTo>
                  <a:pt x="29302" y="210820"/>
                </a:lnTo>
                <a:lnTo>
                  <a:pt x="14280" y="200660"/>
                </a:lnTo>
                <a:lnTo>
                  <a:pt x="8572" y="194310"/>
                </a:lnTo>
                <a:lnTo>
                  <a:pt x="30386" y="194310"/>
                </a:lnTo>
                <a:lnTo>
                  <a:pt x="25749" y="191770"/>
                </a:lnTo>
                <a:lnTo>
                  <a:pt x="6134" y="186690"/>
                </a:lnTo>
                <a:close/>
              </a:path>
              <a:path w="878205" h="571500">
                <a:moveTo>
                  <a:pt x="30386" y="194310"/>
                </a:moveTo>
                <a:lnTo>
                  <a:pt x="8572" y="194310"/>
                </a:lnTo>
                <a:lnTo>
                  <a:pt x="31411" y="203200"/>
                </a:lnTo>
                <a:lnTo>
                  <a:pt x="72541" y="227329"/>
                </a:lnTo>
                <a:lnTo>
                  <a:pt x="90824" y="238907"/>
                </a:lnTo>
                <a:lnTo>
                  <a:pt x="90208" y="237490"/>
                </a:lnTo>
                <a:lnTo>
                  <a:pt x="104965" y="237490"/>
                </a:lnTo>
                <a:lnTo>
                  <a:pt x="60521" y="210820"/>
                </a:lnTo>
                <a:lnTo>
                  <a:pt x="30386" y="194310"/>
                </a:lnTo>
                <a:close/>
              </a:path>
              <a:path w="878205" h="571500">
                <a:moveTo>
                  <a:pt x="480550" y="7620"/>
                </a:moveTo>
                <a:lnTo>
                  <a:pt x="467048" y="7620"/>
                </a:lnTo>
                <a:lnTo>
                  <a:pt x="473456" y="11429"/>
                </a:lnTo>
                <a:lnTo>
                  <a:pt x="477847" y="15240"/>
                </a:lnTo>
                <a:lnTo>
                  <a:pt x="480394" y="22859"/>
                </a:lnTo>
                <a:lnTo>
                  <a:pt x="481587" y="30479"/>
                </a:lnTo>
                <a:lnTo>
                  <a:pt x="481914" y="38100"/>
                </a:lnTo>
                <a:lnTo>
                  <a:pt x="482879" y="170179"/>
                </a:lnTo>
                <a:lnTo>
                  <a:pt x="484644" y="171450"/>
                </a:lnTo>
                <a:lnTo>
                  <a:pt x="489026" y="171450"/>
                </a:lnTo>
                <a:lnTo>
                  <a:pt x="490778" y="170179"/>
                </a:lnTo>
                <a:lnTo>
                  <a:pt x="489813" y="38100"/>
                </a:lnTo>
                <a:lnTo>
                  <a:pt x="489366" y="27940"/>
                </a:lnTo>
                <a:lnTo>
                  <a:pt x="487722" y="19050"/>
                </a:lnTo>
                <a:lnTo>
                  <a:pt x="484200" y="11429"/>
                </a:lnTo>
                <a:lnTo>
                  <a:pt x="48055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742810" y="-30961"/>
            <a:ext cx="6449190" cy="8308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5805" y="2887428"/>
            <a:ext cx="5349875" cy="1081706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r>
              <a:rPr lang="en-GB" sz="2200" b="0" dirty="0">
                <a:solidFill>
                  <a:schemeClr val="tx1"/>
                </a:solidFill>
                <a:latin typeface="MorganSans Medium"/>
              </a:rPr>
              <a:t>To make Norway one of the top three countries in Europe that offers </a:t>
            </a:r>
            <a:r>
              <a:rPr lang="en-GB" sz="2200" dirty="0">
                <a:solidFill>
                  <a:srgbClr val="E85430"/>
                </a:solidFill>
                <a:latin typeface="MorganSans Medium"/>
              </a:rPr>
              <a:t>fast and equal access </a:t>
            </a:r>
            <a:r>
              <a:rPr lang="en-GB" sz="2200" b="0" dirty="0">
                <a:solidFill>
                  <a:schemeClr val="tx1"/>
                </a:solidFill>
                <a:latin typeface="MorganSans Medium"/>
              </a:rPr>
              <a:t>to new medical solutions</a:t>
            </a:r>
            <a:endParaRPr lang="nb-NO" sz="2200" b="0" dirty="0">
              <a:solidFill>
                <a:schemeClr val="tx1"/>
              </a:solidFill>
              <a:latin typeface="MorganSans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5818" y="4038658"/>
            <a:ext cx="5053965" cy="73609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r>
              <a:rPr lang="en-GB" sz="2200" dirty="0">
                <a:latin typeface="MorganSans Medium"/>
              </a:rPr>
              <a:t>We develop better </a:t>
            </a:r>
            <a:r>
              <a:rPr lang="en-GB" sz="2200" b="1" dirty="0">
                <a:solidFill>
                  <a:srgbClr val="E85430"/>
                </a:solidFill>
                <a:latin typeface="MorganSans Medium"/>
              </a:rPr>
              <a:t>medical solutions </a:t>
            </a:r>
            <a:r>
              <a:rPr lang="en-GB" sz="2200" dirty="0">
                <a:latin typeface="MorganSans Medium"/>
              </a:rPr>
              <a:t>as part of a sustainable health care system</a:t>
            </a:r>
            <a:endParaRPr lang="nb-NO" sz="2200" dirty="0">
              <a:latin typeface="MorganSans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2859" y="2142007"/>
            <a:ext cx="104775" cy="324485"/>
          </a:xfrm>
          <a:custGeom>
            <a:avLst/>
            <a:gdLst/>
            <a:ahLst/>
            <a:cxnLst/>
            <a:rect l="l" t="t" r="r" b="b"/>
            <a:pathLst>
              <a:path w="104775" h="324485">
                <a:moveTo>
                  <a:pt x="0" y="324002"/>
                </a:moveTo>
                <a:lnTo>
                  <a:pt x="104660" y="324002"/>
                </a:lnTo>
                <a:lnTo>
                  <a:pt x="104660" y="0"/>
                </a:lnTo>
                <a:lnTo>
                  <a:pt x="0" y="0"/>
                </a:lnTo>
                <a:lnTo>
                  <a:pt x="0" y="324002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5791" y="2142007"/>
            <a:ext cx="104775" cy="324485"/>
          </a:xfrm>
          <a:custGeom>
            <a:avLst/>
            <a:gdLst/>
            <a:ahLst/>
            <a:cxnLst/>
            <a:rect l="l" t="t" r="r" b="b"/>
            <a:pathLst>
              <a:path w="104775" h="324485">
                <a:moveTo>
                  <a:pt x="0" y="324002"/>
                </a:moveTo>
                <a:lnTo>
                  <a:pt x="104660" y="324002"/>
                </a:lnTo>
                <a:lnTo>
                  <a:pt x="104660" y="0"/>
                </a:lnTo>
                <a:lnTo>
                  <a:pt x="0" y="0"/>
                </a:lnTo>
                <a:lnTo>
                  <a:pt x="0" y="324002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4515" y="1310228"/>
            <a:ext cx="3159885" cy="828040"/>
          </a:xfrm>
          <a:custGeom>
            <a:avLst/>
            <a:gdLst/>
            <a:ahLst/>
            <a:cxnLst/>
            <a:rect l="l" t="t" r="r" b="b"/>
            <a:pathLst>
              <a:path w="2544445" h="828039">
                <a:moveTo>
                  <a:pt x="0" y="828001"/>
                </a:moveTo>
                <a:lnTo>
                  <a:pt x="2544000" y="828001"/>
                </a:lnTo>
                <a:lnTo>
                  <a:pt x="2544000" y="0"/>
                </a:lnTo>
                <a:lnTo>
                  <a:pt x="0" y="0"/>
                </a:lnTo>
                <a:lnTo>
                  <a:pt x="0" y="828001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0586" y="1383282"/>
            <a:ext cx="347861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4000" b="1" spc="725" dirty="0" err="1">
                <a:solidFill>
                  <a:schemeClr val="bg1"/>
                </a:solidFill>
                <a:latin typeface="MorganSans Medium"/>
                <a:cs typeface="MorganAvec Office"/>
              </a:rPr>
              <a:t>Objectivess</a:t>
            </a:r>
            <a:endParaRPr sz="4000" dirty="0">
              <a:solidFill>
                <a:schemeClr val="bg1"/>
              </a:solidFill>
              <a:latin typeface="MorganSans Medium"/>
              <a:cs typeface="MorganAvec Offic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2916750"/>
            <a:ext cx="365671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4962015"/>
            <a:ext cx="365671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4071015"/>
            <a:ext cx="365671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816FB8E-24EB-4CF0-9C46-9CE6C5EFA07F}"/>
              </a:ext>
            </a:extLst>
          </p:cNvPr>
          <p:cNvSpPr txBox="1"/>
          <p:nvPr/>
        </p:nvSpPr>
        <p:spPr>
          <a:xfrm>
            <a:off x="1295400" y="4925568"/>
            <a:ext cx="5715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MorganSans Medium"/>
              </a:rPr>
              <a:t>To make the pharmaceutical industry one of the </a:t>
            </a:r>
            <a:r>
              <a:rPr lang="en-GB" sz="2200" b="1" dirty="0">
                <a:solidFill>
                  <a:srgbClr val="E85430"/>
                </a:solidFill>
                <a:latin typeface="MorganSans Medium"/>
              </a:rPr>
              <a:t>five leading industries </a:t>
            </a:r>
            <a:r>
              <a:rPr lang="en-GB" sz="2200" dirty="0">
                <a:latin typeface="MorganSans Medium"/>
              </a:rPr>
              <a:t>in Norway</a:t>
            </a:r>
            <a:endParaRPr lang="nb-NO" sz="2200" dirty="0">
              <a:latin typeface="MorganSans Medium"/>
            </a:endParaRPr>
          </a:p>
          <a:p>
            <a:endParaRPr 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e 29">
            <a:extLst>
              <a:ext uri="{FF2B5EF4-FFF2-40B4-BE49-F238E27FC236}">
                <a16:creationId xmlns:a16="http://schemas.microsoft.com/office/drawing/2014/main" id="{BC3F74E0-1983-429E-8F98-FB4B5B65F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21" y="3824330"/>
            <a:ext cx="6112281" cy="437669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135086" y="3760184"/>
            <a:ext cx="9639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500" dirty="0" err="1">
                <a:solidFill>
                  <a:srgbClr val="0A6F88"/>
                </a:solidFill>
                <a:latin typeface="MorganSans Regular"/>
                <a:cs typeface="MorganSans Regular"/>
              </a:rPr>
              <a:t>We</a:t>
            </a:r>
            <a:r>
              <a:rPr lang="nb-NO" sz="2500" dirty="0">
                <a:solidFill>
                  <a:srgbClr val="0A6F88"/>
                </a:solidFill>
                <a:latin typeface="MorganSans Regular"/>
                <a:cs typeface="MorganSans Regular"/>
              </a:rPr>
              <a:t> </a:t>
            </a:r>
            <a:r>
              <a:rPr lang="nb-NO" sz="2500" dirty="0" err="1">
                <a:solidFill>
                  <a:srgbClr val="0A6F88"/>
                </a:solidFill>
                <a:latin typeface="MorganSans Regular"/>
                <a:cs typeface="MorganSans Regular"/>
              </a:rPr>
              <a:t>will</a:t>
            </a:r>
            <a:endParaRPr sz="2500" dirty="0">
              <a:latin typeface="MorganSans Regular"/>
              <a:cs typeface="MorganSans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1939" y="3439182"/>
            <a:ext cx="1270635" cy="1265555"/>
          </a:xfrm>
          <a:custGeom>
            <a:avLst/>
            <a:gdLst/>
            <a:ahLst/>
            <a:cxnLst/>
            <a:rect l="l" t="t" r="r" b="b"/>
            <a:pathLst>
              <a:path w="1270635" h="1265554">
                <a:moveTo>
                  <a:pt x="1270596" y="493293"/>
                </a:moveTo>
                <a:lnTo>
                  <a:pt x="1265930" y="442299"/>
                </a:lnTo>
                <a:lnTo>
                  <a:pt x="1256048" y="393584"/>
                </a:lnTo>
                <a:lnTo>
                  <a:pt x="1240906" y="347074"/>
                </a:lnTo>
                <a:lnTo>
                  <a:pt x="1220463" y="302696"/>
                </a:lnTo>
                <a:lnTo>
                  <a:pt x="1194677" y="260375"/>
                </a:lnTo>
                <a:lnTo>
                  <a:pt x="1163504" y="220036"/>
                </a:lnTo>
                <a:lnTo>
                  <a:pt x="1126904" y="181605"/>
                </a:lnTo>
                <a:lnTo>
                  <a:pt x="1084834" y="145008"/>
                </a:lnTo>
                <a:lnTo>
                  <a:pt x="1046848" y="117294"/>
                </a:lnTo>
                <a:lnTo>
                  <a:pt x="1005809" y="92380"/>
                </a:lnTo>
                <a:lnTo>
                  <a:pt x="961827" y="70310"/>
                </a:lnTo>
                <a:lnTo>
                  <a:pt x="915010" y="51125"/>
                </a:lnTo>
                <a:lnTo>
                  <a:pt x="865467" y="34870"/>
                </a:lnTo>
                <a:lnTo>
                  <a:pt x="813306" y="21587"/>
                </a:lnTo>
                <a:lnTo>
                  <a:pt x="758635" y="11319"/>
                </a:lnTo>
                <a:lnTo>
                  <a:pt x="701564" y="4109"/>
                </a:lnTo>
                <a:lnTo>
                  <a:pt x="642200" y="0"/>
                </a:lnTo>
                <a:lnTo>
                  <a:pt x="597420" y="88"/>
                </a:lnTo>
                <a:lnTo>
                  <a:pt x="544490" y="3296"/>
                </a:lnTo>
                <a:lnTo>
                  <a:pt x="493455" y="9693"/>
                </a:lnTo>
                <a:lnTo>
                  <a:pt x="444250" y="19302"/>
                </a:lnTo>
                <a:lnTo>
                  <a:pt x="396809" y="32145"/>
                </a:lnTo>
                <a:lnTo>
                  <a:pt x="351068" y="48246"/>
                </a:lnTo>
                <a:lnTo>
                  <a:pt x="306963" y="67629"/>
                </a:lnTo>
                <a:lnTo>
                  <a:pt x="264427" y="90316"/>
                </a:lnTo>
                <a:lnTo>
                  <a:pt x="223397" y="116330"/>
                </a:lnTo>
                <a:lnTo>
                  <a:pt x="183807" y="145694"/>
                </a:lnTo>
                <a:lnTo>
                  <a:pt x="149337" y="174346"/>
                </a:lnTo>
                <a:lnTo>
                  <a:pt x="115760" y="206084"/>
                </a:lnTo>
                <a:lnTo>
                  <a:pt x="84441" y="241986"/>
                </a:lnTo>
                <a:lnTo>
                  <a:pt x="56743" y="283133"/>
                </a:lnTo>
                <a:lnTo>
                  <a:pt x="33275" y="329908"/>
                </a:lnTo>
                <a:lnTo>
                  <a:pt x="16065" y="377875"/>
                </a:lnTo>
                <a:lnTo>
                  <a:pt x="5008" y="427519"/>
                </a:lnTo>
                <a:lnTo>
                  <a:pt x="0" y="479323"/>
                </a:lnTo>
                <a:lnTo>
                  <a:pt x="114" y="512025"/>
                </a:lnTo>
                <a:lnTo>
                  <a:pt x="5143" y="563457"/>
                </a:lnTo>
                <a:lnTo>
                  <a:pt x="13425" y="610437"/>
                </a:lnTo>
                <a:lnTo>
                  <a:pt x="25087" y="653457"/>
                </a:lnTo>
                <a:lnTo>
                  <a:pt x="40255" y="693007"/>
                </a:lnTo>
                <a:lnTo>
                  <a:pt x="59054" y="729576"/>
                </a:lnTo>
                <a:lnTo>
                  <a:pt x="82182" y="767164"/>
                </a:lnTo>
                <a:lnTo>
                  <a:pt x="106159" y="803668"/>
                </a:lnTo>
                <a:lnTo>
                  <a:pt x="130574" y="839258"/>
                </a:lnTo>
                <a:lnTo>
                  <a:pt x="155016" y="874102"/>
                </a:lnTo>
                <a:lnTo>
                  <a:pt x="167614" y="891984"/>
                </a:lnTo>
                <a:lnTo>
                  <a:pt x="173205" y="899939"/>
                </a:lnTo>
                <a:lnTo>
                  <a:pt x="178957" y="907913"/>
                </a:lnTo>
                <a:lnTo>
                  <a:pt x="184825" y="915930"/>
                </a:lnTo>
                <a:lnTo>
                  <a:pt x="190766" y="924013"/>
                </a:lnTo>
                <a:lnTo>
                  <a:pt x="211879" y="953080"/>
                </a:lnTo>
                <a:lnTo>
                  <a:pt x="249241" y="1013642"/>
                </a:lnTo>
                <a:lnTo>
                  <a:pt x="266364" y="1059639"/>
                </a:lnTo>
                <a:lnTo>
                  <a:pt x="274916" y="1107312"/>
                </a:lnTo>
                <a:lnTo>
                  <a:pt x="276407" y="1117441"/>
                </a:lnTo>
                <a:lnTo>
                  <a:pt x="277974" y="1127502"/>
                </a:lnTo>
                <a:lnTo>
                  <a:pt x="293580" y="1180383"/>
                </a:lnTo>
                <a:lnTo>
                  <a:pt x="338722" y="1233078"/>
                </a:lnTo>
                <a:lnTo>
                  <a:pt x="381812" y="1265466"/>
                </a:lnTo>
                <a:lnTo>
                  <a:pt x="405574" y="1265466"/>
                </a:lnTo>
                <a:lnTo>
                  <a:pt x="406768" y="1265440"/>
                </a:lnTo>
                <a:lnTo>
                  <a:pt x="449422" y="1264119"/>
                </a:lnTo>
                <a:lnTo>
                  <a:pt x="494461" y="1263208"/>
                </a:lnTo>
                <a:lnTo>
                  <a:pt x="542721" y="1262683"/>
                </a:lnTo>
                <a:lnTo>
                  <a:pt x="595033" y="1262519"/>
                </a:lnTo>
                <a:lnTo>
                  <a:pt x="626767" y="1262579"/>
                </a:lnTo>
                <a:lnTo>
                  <a:pt x="658544" y="1262724"/>
                </a:lnTo>
                <a:lnTo>
                  <a:pt x="690403" y="1262928"/>
                </a:lnTo>
                <a:lnTo>
                  <a:pt x="722388" y="1263167"/>
                </a:lnTo>
                <a:lnTo>
                  <a:pt x="755299" y="1263384"/>
                </a:lnTo>
                <a:lnTo>
                  <a:pt x="788404" y="1263591"/>
                </a:lnTo>
                <a:lnTo>
                  <a:pt x="821731" y="1263747"/>
                </a:lnTo>
                <a:lnTo>
                  <a:pt x="855306" y="1263815"/>
                </a:lnTo>
                <a:lnTo>
                  <a:pt x="892403" y="1263764"/>
                </a:lnTo>
                <a:lnTo>
                  <a:pt x="943888" y="1224835"/>
                </a:lnTo>
                <a:lnTo>
                  <a:pt x="967055" y="1187697"/>
                </a:lnTo>
                <a:lnTo>
                  <a:pt x="980786" y="1147083"/>
                </a:lnTo>
                <a:lnTo>
                  <a:pt x="989520" y="1106081"/>
                </a:lnTo>
                <a:lnTo>
                  <a:pt x="992748" y="1089837"/>
                </a:lnTo>
                <a:lnTo>
                  <a:pt x="996157" y="1074385"/>
                </a:lnTo>
                <a:lnTo>
                  <a:pt x="1020331" y="1014649"/>
                </a:lnTo>
                <a:lnTo>
                  <a:pt x="1058986" y="951206"/>
                </a:lnTo>
                <a:lnTo>
                  <a:pt x="1079842" y="920280"/>
                </a:lnTo>
                <a:lnTo>
                  <a:pt x="1085253" y="912252"/>
                </a:lnTo>
                <a:lnTo>
                  <a:pt x="1090612" y="904273"/>
                </a:lnTo>
                <a:lnTo>
                  <a:pt x="1095894" y="896353"/>
                </a:lnTo>
                <a:lnTo>
                  <a:pt x="1101077" y="888504"/>
                </a:lnTo>
                <a:lnTo>
                  <a:pt x="1107905" y="878415"/>
                </a:lnTo>
                <a:lnTo>
                  <a:pt x="1114744" y="868343"/>
                </a:lnTo>
                <a:lnTo>
                  <a:pt x="1121585" y="858290"/>
                </a:lnTo>
                <a:lnTo>
                  <a:pt x="1128420" y="848258"/>
                </a:lnTo>
                <a:lnTo>
                  <a:pt x="1152892" y="812010"/>
                </a:lnTo>
                <a:lnTo>
                  <a:pt x="1176868" y="774955"/>
                </a:lnTo>
                <a:lnTo>
                  <a:pt x="1199639" y="736587"/>
                </a:lnTo>
                <a:lnTo>
                  <a:pt x="1220495" y="696398"/>
                </a:lnTo>
                <a:lnTo>
                  <a:pt x="1238727" y="653879"/>
                </a:lnTo>
                <a:lnTo>
                  <a:pt x="1253625" y="608524"/>
                </a:lnTo>
                <a:lnTo>
                  <a:pt x="1264480" y="559826"/>
                </a:lnTo>
                <a:lnTo>
                  <a:pt x="1270584" y="507276"/>
                </a:lnTo>
                <a:lnTo>
                  <a:pt x="1270596" y="493293"/>
                </a:lnTo>
                <a:close/>
              </a:path>
            </a:pathLst>
          </a:custGeom>
          <a:ln w="25400">
            <a:solidFill>
              <a:srgbClr val="E854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3290" y="5099453"/>
            <a:ext cx="334010" cy="87630"/>
          </a:xfrm>
          <a:custGeom>
            <a:avLst/>
            <a:gdLst/>
            <a:ahLst/>
            <a:cxnLst/>
            <a:rect l="l" t="t" r="r" b="b"/>
            <a:pathLst>
              <a:path w="334010" h="87629">
                <a:moveTo>
                  <a:pt x="46964" y="0"/>
                </a:moveTo>
                <a:lnTo>
                  <a:pt x="28675" y="3414"/>
                </a:lnTo>
                <a:lnTo>
                  <a:pt x="13747" y="12744"/>
                </a:lnTo>
                <a:lnTo>
                  <a:pt x="3687" y="26589"/>
                </a:lnTo>
                <a:lnTo>
                  <a:pt x="0" y="43548"/>
                </a:lnTo>
                <a:lnTo>
                  <a:pt x="3680" y="60466"/>
                </a:lnTo>
                <a:lnTo>
                  <a:pt x="13736" y="74307"/>
                </a:lnTo>
                <a:lnTo>
                  <a:pt x="28662" y="83653"/>
                </a:lnTo>
                <a:lnTo>
                  <a:pt x="46951" y="87083"/>
                </a:lnTo>
                <a:lnTo>
                  <a:pt x="286423" y="87134"/>
                </a:lnTo>
                <a:lnTo>
                  <a:pt x="304753" y="83707"/>
                </a:lnTo>
                <a:lnTo>
                  <a:pt x="319744" y="74360"/>
                </a:lnTo>
                <a:lnTo>
                  <a:pt x="329864" y="60518"/>
                </a:lnTo>
                <a:lnTo>
                  <a:pt x="333578" y="43611"/>
                </a:lnTo>
                <a:lnTo>
                  <a:pt x="329866" y="26644"/>
                </a:lnTo>
                <a:lnTo>
                  <a:pt x="319751" y="12795"/>
                </a:lnTo>
                <a:lnTo>
                  <a:pt x="304763" y="3460"/>
                </a:lnTo>
                <a:lnTo>
                  <a:pt x="286435" y="38"/>
                </a:lnTo>
                <a:lnTo>
                  <a:pt x="46964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2627" y="5066405"/>
            <a:ext cx="494665" cy="73025"/>
          </a:xfrm>
          <a:custGeom>
            <a:avLst/>
            <a:gdLst/>
            <a:ahLst/>
            <a:cxnLst/>
            <a:rect l="l" t="t" r="r" b="b"/>
            <a:pathLst>
              <a:path w="494664" h="73025">
                <a:moveTo>
                  <a:pt x="0" y="0"/>
                </a:moveTo>
                <a:lnTo>
                  <a:pt x="32767" y="37272"/>
                </a:lnTo>
                <a:lnTo>
                  <a:pt x="66954" y="72567"/>
                </a:lnTo>
                <a:lnTo>
                  <a:pt x="427329" y="72631"/>
                </a:lnTo>
                <a:lnTo>
                  <a:pt x="431920" y="68211"/>
                </a:lnTo>
                <a:lnTo>
                  <a:pt x="470342" y="29615"/>
                </a:lnTo>
                <a:lnTo>
                  <a:pt x="494245" y="88"/>
                </a:lnTo>
                <a:lnTo>
                  <a:pt x="0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6206" y="4850307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152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6193" y="4924134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241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6180" y="4998017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317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6169" y="5054608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13" y="0"/>
                </a:lnTo>
              </a:path>
            </a:pathLst>
          </a:custGeom>
          <a:ln w="31838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2305" y="477650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137" y="0"/>
                </a:lnTo>
              </a:path>
            </a:pathLst>
          </a:custGeom>
          <a:ln w="50304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45536" y="3352144"/>
            <a:ext cx="7703870" cy="249555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r>
              <a:rPr lang="en-GB" sz="1600" dirty="0">
                <a:latin typeface="MorganSans Medium"/>
              </a:rPr>
              <a:t>Create support for the view that pharmaceutical products is an important contribution and developing price mechanisms that reflect the value for patients and society.</a:t>
            </a:r>
            <a:br>
              <a:rPr lang="en-GB" sz="1600" dirty="0">
                <a:latin typeface="MorganSans Medium"/>
              </a:rPr>
            </a:br>
            <a:endParaRPr lang="nb-NO" sz="1600" dirty="0">
              <a:latin typeface="MorganSans Medium"/>
            </a:endParaRPr>
          </a:p>
          <a:p>
            <a:r>
              <a:rPr lang="en-GB" sz="1600" dirty="0">
                <a:latin typeface="MorganSans Medium"/>
              </a:rPr>
              <a:t>Ensure that innovative medicines are taken quickly into use in Norway.</a:t>
            </a:r>
            <a:br>
              <a:rPr lang="en-GB" sz="1600" dirty="0">
                <a:latin typeface="MorganSans Medium"/>
              </a:rPr>
            </a:br>
            <a:endParaRPr lang="nb-NO" sz="1600" dirty="0">
              <a:latin typeface="MorganSans Medium"/>
            </a:endParaRPr>
          </a:p>
          <a:p>
            <a:r>
              <a:rPr lang="en-GB" sz="1600" dirty="0">
                <a:latin typeface="MorganSans Medium"/>
              </a:rPr>
              <a:t>Ensure a professional and flexible purchasing and financing system based on an international standard that reflects the value of the medical products.</a:t>
            </a:r>
          </a:p>
          <a:p>
            <a:endParaRPr lang="nb-NO" sz="1600" dirty="0">
              <a:latin typeface="MorganSans Medium"/>
            </a:endParaRPr>
          </a:p>
          <a:p>
            <a:r>
              <a:rPr lang="en-GB" sz="1600" dirty="0">
                <a:latin typeface="MorganSans Medium"/>
              </a:rPr>
              <a:t>Ensure that medical products are on equal footing with other efforts to promote good health in the health care system.</a:t>
            </a:r>
            <a:r>
              <a:rPr lang="en-US" sz="1600" dirty="0">
                <a:latin typeface="MorganSans Medium"/>
              </a:rPr>
              <a:t> </a:t>
            </a:r>
            <a:endParaRPr lang="nb-NO" sz="1600" dirty="0">
              <a:latin typeface="MorganSans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236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236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4240" y="5667085"/>
            <a:ext cx="137795" cy="95885"/>
          </a:xfrm>
          <a:custGeom>
            <a:avLst/>
            <a:gdLst/>
            <a:ahLst/>
            <a:cxnLst/>
            <a:rect l="l" t="t" r="r" b="b"/>
            <a:pathLst>
              <a:path w="137795" h="95885">
                <a:moveTo>
                  <a:pt x="60845" y="0"/>
                </a:moveTo>
                <a:lnTo>
                  <a:pt x="0" y="0"/>
                </a:lnTo>
                <a:lnTo>
                  <a:pt x="71310" y="95631"/>
                </a:lnTo>
                <a:lnTo>
                  <a:pt x="137274" y="95631"/>
                </a:lnTo>
                <a:lnTo>
                  <a:pt x="60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551" y="5468663"/>
            <a:ext cx="61594" cy="76835"/>
          </a:xfrm>
          <a:custGeom>
            <a:avLst/>
            <a:gdLst/>
            <a:ahLst/>
            <a:cxnLst/>
            <a:rect l="l" t="t" r="r" b="b"/>
            <a:pathLst>
              <a:path w="61594" h="76835">
                <a:moveTo>
                  <a:pt x="0" y="0"/>
                </a:moveTo>
                <a:lnTo>
                  <a:pt x="0" y="67449"/>
                </a:lnTo>
                <a:lnTo>
                  <a:pt x="7010" y="76834"/>
                </a:lnTo>
                <a:lnTo>
                  <a:pt x="61417" y="768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7008" y="5912065"/>
            <a:ext cx="169545" cy="120014"/>
          </a:xfrm>
          <a:custGeom>
            <a:avLst/>
            <a:gdLst/>
            <a:ahLst/>
            <a:cxnLst/>
            <a:rect l="l" t="t" r="r" b="b"/>
            <a:pathLst>
              <a:path w="169545" h="120014">
                <a:moveTo>
                  <a:pt x="73812" y="0"/>
                </a:moveTo>
                <a:lnTo>
                  <a:pt x="0" y="0"/>
                </a:lnTo>
                <a:lnTo>
                  <a:pt x="89065" y="119443"/>
                </a:lnTo>
                <a:lnTo>
                  <a:pt x="169265" y="119443"/>
                </a:lnTo>
                <a:lnTo>
                  <a:pt x="73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36544" y="6219864"/>
            <a:ext cx="212725" cy="153035"/>
          </a:xfrm>
          <a:custGeom>
            <a:avLst/>
            <a:gdLst/>
            <a:ahLst/>
            <a:cxnLst/>
            <a:rect l="l" t="t" r="r" b="b"/>
            <a:pathLst>
              <a:path w="212725" h="153035">
                <a:moveTo>
                  <a:pt x="90220" y="0"/>
                </a:moveTo>
                <a:lnTo>
                  <a:pt x="0" y="0"/>
                </a:lnTo>
                <a:lnTo>
                  <a:pt x="113918" y="152730"/>
                </a:lnTo>
                <a:lnTo>
                  <a:pt x="212280" y="152730"/>
                </a:lnTo>
                <a:lnTo>
                  <a:pt x="90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7913" y="7151403"/>
            <a:ext cx="364490" cy="281305"/>
          </a:xfrm>
          <a:custGeom>
            <a:avLst/>
            <a:gdLst/>
            <a:ahLst/>
            <a:cxnLst/>
            <a:rect l="l" t="t" r="r" b="b"/>
            <a:pathLst>
              <a:path w="364490" h="281304">
                <a:moveTo>
                  <a:pt x="139725" y="0"/>
                </a:moveTo>
                <a:lnTo>
                  <a:pt x="0" y="0"/>
                </a:lnTo>
                <a:lnTo>
                  <a:pt x="209384" y="280708"/>
                </a:lnTo>
                <a:lnTo>
                  <a:pt x="364032" y="280708"/>
                </a:lnTo>
                <a:lnTo>
                  <a:pt x="139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33194" y="6617597"/>
            <a:ext cx="273685" cy="202565"/>
          </a:xfrm>
          <a:custGeom>
            <a:avLst/>
            <a:gdLst/>
            <a:ahLst/>
            <a:cxnLst/>
            <a:rect l="l" t="t" r="r" b="b"/>
            <a:pathLst>
              <a:path w="273684" h="202565">
                <a:moveTo>
                  <a:pt x="111353" y="0"/>
                </a:moveTo>
                <a:lnTo>
                  <a:pt x="0" y="0"/>
                </a:lnTo>
                <a:lnTo>
                  <a:pt x="150964" y="202374"/>
                </a:lnTo>
                <a:lnTo>
                  <a:pt x="273062" y="202374"/>
                </a:lnTo>
                <a:lnTo>
                  <a:pt x="111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0397" y="3318346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0397" y="4031051"/>
            <a:ext cx="274281" cy="334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0397" y="4516018"/>
            <a:ext cx="274281" cy="334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0397" y="5249740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876800" y="812076"/>
            <a:ext cx="3096640" cy="710451"/>
          </a:xfrm>
          <a:prstGeom prst="rect">
            <a:avLst/>
          </a:prstGeom>
          <a:solidFill>
            <a:srgbClr val="E85430"/>
          </a:solidFill>
        </p:spPr>
        <p:txBody>
          <a:bodyPr vert="horz" wrap="square" lIns="0" tIns="93980" rIns="0" bIns="0" rtlCol="0">
            <a:spAutoFit/>
          </a:bodyPr>
          <a:lstStyle/>
          <a:p>
            <a:pPr marL="445134" algn="l">
              <a:lnSpc>
                <a:spcPct val="100000"/>
              </a:lnSpc>
              <a:spcBef>
                <a:spcPts val="740"/>
              </a:spcBef>
            </a:pPr>
            <a:r>
              <a:rPr lang="nb-NO" spc="550" dirty="0">
                <a:latin typeface="MorganSans Medium"/>
              </a:rPr>
              <a:t>ACCESS</a:t>
            </a:r>
            <a:endParaRPr spc="550" dirty="0">
              <a:latin typeface="MorganSans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67535" y="2119866"/>
            <a:ext cx="8571865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459"/>
              </a:spcBef>
            </a:pPr>
            <a:r>
              <a:rPr lang="en-GB" sz="2200" dirty="0">
                <a:solidFill>
                  <a:srgbClr val="0A6F88"/>
                </a:solidFill>
                <a:latin typeface="MorganSans Medium"/>
              </a:rPr>
              <a:t>Objective: To make Norway one of the top three countries in Europe that offers </a:t>
            </a:r>
            <a:r>
              <a:rPr lang="en-GB" sz="2200" b="1" dirty="0">
                <a:solidFill>
                  <a:srgbClr val="0A6F88"/>
                </a:solidFill>
                <a:latin typeface="MorganSans Medium"/>
              </a:rPr>
              <a:t>fast and equal access </a:t>
            </a:r>
            <a:r>
              <a:rPr lang="en-GB" sz="2200" dirty="0">
                <a:solidFill>
                  <a:srgbClr val="0A6F88"/>
                </a:solidFill>
                <a:latin typeface="MorganSans Medium"/>
              </a:rPr>
              <a:t>to new medical solutions</a:t>
            </a:r>
            <a:endParaRPr sz="2200" dirty="0">
              <a:solidFill>
                <a:srgbClr val="0A6F88"/>
              </a:solidFill>
              <a:latin typeface="MorganSans Medium"/>
              <a:cs typeface="Morgan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e 27">
            <a:extLst>
              <a:ext uri="{FF2B5EF4-FFF2-40B4-BE49-F238E27FC236}">
                <a16:creationId xmlns:a16="http://schemas.microsoft.com/office/drawing/2014/main" id="{9DC898AC-D2D4-4FF4-ABD5-FDFF33C62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21" y="3824330"/>
            <a:ext cx="6112281" cy="437669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254100" y="2119870"/>
            <a:ext cx="7664450" cy="73609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r>
              <a:rPr lang="en-GB" sz="2200" dirty="0">
                <a:solidFill>
                  <a:srgbClr val="0A6F88"/>
                </a:solidFill>
                <a:latin typeface="MorganSans Medium"/>
              </a:rPr>
              <a:t>Objective: We develop better </a:t>
            </a:r>
            <a:r>
              <a:rPr lang="en-GB" sz="2200" b="1" dirty="0">
                <a:solidFill>
                  <a:srgbClr val="0A6F88"/>
                </a:solidFill>
                <a:latin typeface="MorganSans Medium"/>
              </a:rPr>
              <a:t>medical solutions </a:t>
            </a:r>
            <a:r>
              <a:rPr lang="en-GB" sz="2200" dirty="0">
                <a:solidFill>
                  <a:srgbClr val="0A6F88"/>
                </a:solidFill>
                <a:latin typeface="MorganSans Medium"/>
              </a:rPr>
              <a:t>as part of a sustainable health care system</a:t>
            </a:r>
            <a:endParaRPr lang="nb-NO" sz="2200" dirty="0">
              <a:solidFill>
                <a:srgbClr val="0A6F88"/>
              </a:solidFill>
              <a:latin typeface="MorganSans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3816" y="3377941"/>
            <a:ext cx="655828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600" dirty="0">
                <a:latin typeface="MorganSans Medium"/>
              </a:rPr>
              <a:t>be involved in important decision making processes.</a:t>
            </a:r>
          </a:p>
          <a:p>
            <a:endParaRPr lang="nb-NO" sz="1600" dirty="0">
              <a:latin typeface="MorganSans Medium"/>
            </a:endParaRPr>
          </a:p>
          <a:p>
            <a:r>
              <a:rPr lang="en-GB" sz="1600" dirty="0">
                <a:latin typeface="MorganSans Medium"/>
              </a:rPr>
              <a:t>lead the way in making Norway a pioneer in the use of health data and medical solutions in order to ensure that the right patient gets the right treatment at the right time.</a:t>
            </a:r>
          </a:p>
          <a:p>
            <a:endParaRPr lang="nb-NO" sz="1600" dirty="0">
              <a:latin typeface="MorganSans Medium"/>
            </a:endParaRPr>
          </a:p>
          <a:p>
            <a:r>
              <a:rPr lang="en-GB" sz="1600" dirty="0">
                <a:latin typeface="MorganSans Medium"/>
              </a:rPr>
              <a:t>act as a driving force in ensuring that people receive more information and is better equipped to manage their own health.</a:t>
            </a:r>
          </a:p>
          <a:p>
            <a:endParaRPr lang="nb-NO" sz="1600" dirty="0">
              <a:latin typeface="MorganSans Medium"/>
            </a:endParaRPr>
          </a:p>
          <a:p>
            <a:r>
              <a:rPr lang="en-GB" sz="1600" dirty="0">
                <a:latin typeface="MorganSans Medium"/>
              </a:rPr>
              <a:t>contribute to develop a health care system through well-balanced knowledge sharing and training/education in order to strengthen the possibility of health workers and decision-makers to provide the best possible treatment.</a:t>
            </a:r>
            <a:endParaRPr lang="nb-NO" sz="1600" dirty="0">
              <a:latin typeface="MorganSans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2995" y="812088"/>
            <a:ext cx="5135880" cy="710451"/>
          </a:xfrm>
          <a:prstGeom prst="rect">
            <a:avLst/>
          </a:prstGeom>
          <a:solidFill>
            <a:srgbClr val="E85430"/>
          </a:solidFill>
        </p:spPr>
        <p:txBody>
          <a:bodyPr vert="horz" wrap="square" lIns="0" tIns="9398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740"/>
              </a:spcBef>
            </a:pPr>
            <a:r>
              <a:rPr lang="nb-NO" spc="575" dirty="0"/>
              <a:t>SUSTAINABILITY</a:t>
            </a:r>
            <a:endParaRPr spc="575" dirty="0"/>
          </a:p>
        </p:txBody>
      </p:sp>
      <p:sp>
        <p:nvSpPr>
          <p:cNvPr id="6" name="object 6"/>
          <p:cNvSpPr/>
          <p:nvPr/>
        </p:nvSpPr>
        <p:spPr>
          <a:xfrm>
            <a:off x="762000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689" y="5667090"/>
            <a:ext cx="137795" cy="95885"/>
          </a:xfrm>
          <a:custGeom>
            <a:avLst/>
            <a:gdLst/>
            <a:ahLst/>
            <a:cxnLst/>
            <a:rect l="l" t="t" r="r" b="b"/>
            <a:pathLst>
              <a:path w="137795" h="95885">
                <a:moveTo>
                  <a:pt x="60845" y="0"/>
                </a:moveTo>
                <a:lnTo>
                  <a:pt x="0" y="0"/>
                </a:lnTo>
                <a:lnTo>
                  <a:pt x="71310" y="95631"/>
                </a:lnTo>
                <a:lnTo>
                  <a:pt x="137274" y="95631"/>
                </a:lnTo>
                <a:lnTo>
                  <a:pt x="60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" y="5468674"/>
            <a:ext cx="61594" cy="76835"/>
          </a:xfrm>
          <a:custGeom>
            <a:avLst/>
            <a:gdLst/>
            <a:ahLst/>
            <a:cxnLst/>
            <a:rect l="l" t="t" r="r" b="b"/>
            <a:pathLst>
              <a:path w="61594" h="76835">
                <a:moveTo>
                  <a:pt x="0" y="0"/>
                </a:moveTo>
                <a:lnTo>
                  <a:pt x="0" y="67449"/>
                </a:lnTo>
                <a:lnTo>
                  <a:pt x="7010" y="76834"/>
                </a:lnTo>
                <a:lnTo>
                  <a:pt x="61417" y="768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2457" y="5912070"/>
            <a:ext cx="169545" cy="120014"/>
          </a:xfrm>
          <a:custGeom>
            <a:avLst/>
            <a:gdLst/>
            <a:ahLst/>
            <a:cxnLst/>
            <a:rect l="l" t="t" r="r" b="b"/>
            <a:pathLst>
              <a:path w="169545" h="120014">
                <a:moveTo>
                  <a:pt x="73812" y="0"/>
                </a:moveTo>
                <a:lnTo>
                  <a:pt x="0" y="0"/>
                </a:lnTo>
                <a:lnTo>
                  <a:pt x="89065" y="119443"/>
                </a:lnTo>
                <a:lnTo>
                  <a:pt x="169265" y="119443"/>
                </a:lnTo>
                <a:lnTo>
                  <a:pt x="73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1993" y="6219869"/>
            <a:ext cx="212725" cy="153035"/>
          </a:xfrm>
          <a:custGeom>
            <a:avLst/>
            <a:gdLst/>
            <a:ahLst/>
            <a:cxnLst/>
            <a:rect l="l" t="t" r="r" b="b"/>
            <a:pathLst>
              <a:path w="212725" h="153035">
                <a:moveTo>
                  <a:pt x="90220" y="0"/>
                </a:moveTo>
                <a:lnTo>
                  <a:pt x="0" y="0"/>
                </a:lnTo>
                <a:lnTo>
                  <a:pt x="113918" y="152730"/>
                </a:lnTo>
                <a:lnTo>
                  <a:pt x="212280" y="152730"/>
                </a:lnTo>
                <a:lnTo>
                  <a:pt x="90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6798" y="7151408"/>
            <a:ext cx="364490" cy="281305"/>
          </a:xfrm>
          <a:custGeom>
            <a:avLst/>
            <a:gdLst/>
            <a:ahLst/>
            <a:cxnLst/>
            <a:rect l="l" t="t" r="r" b="b"/>
            <a:pathLst>
              <a:path w="364490" h="281304">
                <a:moveTo>
                  <a:pt x="139725" y="0"/>
                </a:moveTo>
                <a:lnTo>
                  <a:pt x="0" y="0"/>
                </a:lnTo>
                <a:lnTo>
                  <a:pt x="209384" y="280708"/>
                </a:lnTo>
                <a:lnTo>
                  <a:pt x="364032" y="280708"/>
                </a:lnTo>
                <a:lnTo>
                  <a:pt x="139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8643" y="6617603"/>
            <a:ext cx="273685" cy="202565"/>
          </a:xfrm>
          <a:custGeom>
            <a:avLst/>
            <a:gdLst/>
            <a:ahLst/>
            <a:cxnLst/>
            <a:rect l="l" t="t" r="r" b="b"/>
            <a:pathLst>
              <a:path w="273684" h="202565">
                <a:moveTo>
                  <a:pt x="111353" y="0"/>
                </a:moveTo>
                <a:lnTo>
                  <a:pt x="0" y="0"/>
                </a:lnTo>
                <a:lnTo>
                  <a:pt x="150964" y="202374"/>
                </a:lnTo>
                <a:lnTo>
                  <a:pt x="273062" y="202374"/>
                </a:lnTo>
                <a:lnTo>
                  <a:pt x="111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3814" y="3419932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13814" y="3843191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13814" y="4792431"/>
            <a:ext cx="274281" cy="334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13814" y="5474182"/>
            <a:ext cx="274281" cy="334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05850" y="3760187"/>
            <a:ext cx="9639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500" dirty="0" err="1">
                <a:solidFill>
                  <a:srgbClr val="0A6F88"/>
                </a:solidFill>
                <a:latin typeface="MorganSans Regular"/>
                <a:cs typeface="MorganSans Regular"/>
              </a:rPr>
              <a:t>We</a:t>
            </a:r>
            <a:r>
              <a:rPr lang="nb-NO" sz="2500" dirty="0">
                <a:solidFill>
                  <a:srgbClr val="0A6F88"/>
                </a:solidFill>
                <a:latin typeface="MorganSans Regular"/>
                <a:cs typeface="MorganSans Regular"/>
              </a:rPr>
              <a:t> </a:t>
            </a:r>
            <a:r>
              <a:rPr lang="nb-NO" sz="2500" dirty="0" err="1">
                <a:solidFill>
                  <a:srgbClr val="0A6F88"/>
                </a:solidFill>
                <a:latin typeface="MorganSans Regular"/>
                <a:cs typeface="MorganSans Regular"/>
              </a:rPr>
              <a:t>will</a:t>
            </a:r>
            <a:endParaRPr sz="2500" dirty="0">
              <a:latin typeface="MorganSans Regular"/>
              <a:cs typeface="MorganSans Regular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62703" y="3439186"/>
            <a:ext cx="1270635" cy="1265555"/>
          </a:xfrm>
          <a:custGeom>
            <a:avLst/>
            <a:gdLst/>
            <a:ahLst/>
            <a:cxnLst/>
            <a:rect l="l" t="t" r="r" b="b"/>
            <a:pathLst>
              <a:path w="1270635" h="1265554">
                <a:moveTo>
                  <a:pt x="1270596" y="493293"/>
                </a:moveTo>
                <a:lnTo>
                  <a:pt x="1265930" y="442299"/>
                </a:lnTo>
                <a:lnTo>
                  <a:pt x="1256048" y="393584"/>
                </a:lnTo>
                <a:lnTo>
                  <a:pt x="1240906" y="347074"/>
                </a:lnTo>
                <a:lnTo>
                  <a:pt x="1220463" y="302696"/>
                </a:lnTo>
                <a:lnTo>
                  <a:pt x="1194677" y="260375"/>
                </a:lnTo>
                <a:lnTo>
                  <a:pt x="1163504" y="220036"/>
                </a:lnTo>
                <a:lnTo>
                  <a:pt x="1126904" y="181605"/>
                </a:lnTo>
                <a:lnTo>
                  <a:pt x="1084834" y="145008"/>
                </a:lnTo>
                <a:lnTo>
                  <a:pt x="1046848" y="117294"/>
                </a:lnTo>
                <a:lnTo>
                  <a:pt x="1005809" y="92380"/>
                </a:lnTo>
                <a:lnTo>
                  <a:pt x="961827" y="70310"/>
                </a:lnTo>
                <a:lnTo>
                  <a:pt x="915010" y="51125"/>
                </a:lnTo>
                <a:lnTo>
                  <a:pt x="865467" y="34870"/>
                </a:lnTo>
                <a:lnTo>
                  <a:pt x="813306" y="21587"/>
                </a:lnTo>
                <a:lnTo>
                  <a:pt x="758635" y="11319"/>
                </a:lnTo>
                <a:lnTo>
                  <a:pt x="701564" y="4109"/>
                </a:lnTo>
                <a:lnTo>
                  <a:pt x="642200" y="0"/>
                </a:lnTo>
                <a:lnTo>
                  <a:pt x="597420" y="88"/>
                </a:lnTo>
                <a:lnTo>
                  <a:pt x="544490" y="3296"/>
                </a:lnTo>
                <a:lnTo>
                  <a:pt x="493455" y="9693"/>
                </a:lnTo>
                <a:lnTo>
                  <a:pt x="444250" y="19302"/>
                </a:lnTo>
                <a:lnTo>
                  <a:pt x="396809" y="32145"/>
                </a:lnTo>
                <a:lnTo>
                  <a:pt x="351068" y="48246"/>
                </a:lnTo>
                <a:lnTo>
                  <a:pt x="306963" y="67629"/>
                </a:lnTo>
                <a:lnTo>
                  <a:pt x="264427" y="90316"/>
                </a:lnTo>
                <a:lnTo>
                  <a:pt x="223397" y="116330"/>
                </a:lnTo>
                <a:lnTo>
                  <a:pt x="183807" y="145694"/>
                </a:lnTo>
                <a:lnTo>
                  <a:pt x="149337" y="174346"/>
                </a:lnTo>
                <a:lnTo>
                  <a:pt x="115760" y="206084"/>
                </a:lnTo>
                <a:lnTo>
                  <a:pt x="84441" y="241986"/>
                </a:lnTo>
                <a:lnTo>
                  <a:pt x="56743" y="283133"/>
                </a:lnTo>
                <a:lnTo>
                  <a:pt x="33275" y="329908"/>
                </a:lnTo>
                <a:lnTo>
                  <a:pt x="16065" y="377875"/>
                </a:lnTo>
                <a:lnTo>
                  <a:pt x="5008" y="427519"/>
                </a:lnTo>
                <a:lnTo>
                  <a:pt x="0" y="479323"/>
                </a:lnTo>
                <a:lnTo>
                  <a:pt x="114" y="512025"/>
                </a:lnTo>
                <a:lnTo>
                  <a:pt x="5143" y="563457"/>
                </a:lnTo>
                <a:lnTo>
                  <a:pt x="13425" y="610437"/>
                </a:lnTo>
                <a:lnTo>
                  <a:pt x="25087" y="653457"/>
                </a:lnTo>
                <a:lnTo>
                  <a:pt x="40255" y="693007"/>
                </a:lnTo>
                <a:lnTo>
                  <a:pt x="59054" y="729576"/>
                </a:lnTo>
                <a:lnTo>
                  <a:pt x="82182" y="767164"/>
                </a:lnTo>
                <a:lnTo>
                  <a:pt x="106159" y="803668"/>
                </a:lnTo>
                <a:lnTo>
                  <a:pt x="130574" y="839258"/>
                </a:lnTo>
                <a:lnTo>
                  <a:pt x="155016" y="874102"/>
                </a:lnTo>
                <a:lnTo>
                  <a:pt x="167614" y="891984"/>
                </a:lnTo>
                <a:lnTo>
                  <a:pt x="173205" y="899939"/>
                </a:lnTo>
                <a:lnTo>
                  <a:pt x="178957" y="907913"/>
                </a:lnTo>
                <a:lnTo>
                  <a:pt x="184825" y="915930"/>
                </a:lnTo>
                <a:lnTo>
                  <a:pt x="190766" y="924013"/>
                </a:lnTo>
                <a:lnTo>
                  <a:pt x="211879" y="953080"/>
                </a:lnTo>
                <a:lnTo>
                  <a:pt x="249241" y="1013642"/>
                </a:lnTo>
                <a:lnTo>
                  <a:pt x="266364" y="1059639"/>
                </a:lnTo>
                <a:lnTo>
                  <a:pt x="274916" y="1107312"/>
                </a:lnTo>
                <a:lnTo>
                  <a:pt x="276407" y="1117441"/>
                </a:lnTo>
                <a:lnTo>
                  <a:pt x="277974" y="1127502"/>
                </a:lnTo>
                <a:lnTo>
                  <a:pt x="293580" y="1180383"/>
                </a:lnTo>
                <a:lnTo>
                  <a:pt x="338722" y="1233078"/>
                </a:lnTo>
                <a:lnTo>
                  <a:pt x="381812" y="1265466"/>
                </a:lnTo>
                <a:lnTo>
                  <a:pt x="405574" y="1265466"/>
                </a:lnTo>
                <a:lnTo>
                  <a:pt x="406768" y="1265440"/>
                </a:lnTo>
                <a:lnTo>
                  <a:pt x="449422" y="1264119"/>
                </a:lnTo>
                <a:lnTo>
                  <a:pt x="494461" y="1263208"/>
                </a:lnTo>
                <a:lnTo>
                  <a:pt x="542721" y="1262683"/>
                </a:lnTo>
                <a:lnTo>
                  <a:pt x="595033" y="1262519"/>
                </a:lnTo>
                <a:lnTo>
                  <a:pt x="626767" y="1262579"/>
                </a:lnTo>
                <a:lnTo>
                  <a:pt x="658544" y="1262724"/>
                </a:lnTo>
                <a:lnTo>
                  <a:pt x="690403" y="1262928"/>
                </a:lnTo>
                <a:lnTo>
                  <a:pt x="722388" y="1263167"/>
                </a:lnTo>
                <a:lnTo>
                  <a:pt x="755299" y="1263384"/>
                </a:lnTo>
                <a:lnTo>
                  <a:pt x="788404" y="1263591"/>
                </a:lnTo>
                <a:lnTo>
                  <a:pt x="821731" y="1263747"/>
                </a:lnTo>
                <a:lnTo>
                  <a:pt x="855306" y="1263815"/>
                </a:lnTo>
                <a:lnTo>
                  <a:pt x="892403" y="1263764"/>
                </a:lnTo>
                <a:lnTo>
                  <a:pt x="943888" y="1224835"/>
                </a:lnTo>
                <a:lnTo>
                  <a:pt x="967055" y="1187697"/>
                </a:lnTo>
                <a:lnTo>
                  <a:pt x="980786" y="1147083"/>
                </a:lnTo>
                <a:lnTo>
                  <a:pt x="989520" y="1106081"/>
                </a:lnTo>
                <a:lnTo>
                  <a:pt x="992748" y="1089837"/>
                </a:lnTo>
                <a:lnTo>
                  <a:pt x="996157" y="1074385"/>
                </a:lnTo>
                <a:lnTo>
                  <a:pt x="1020331" y="1014649"/>
                </a:lnTo>
                <a:lnTo>
                  <a:pt x="1058986" y="951206"/>
                </a:lnTo>
                <a:lnTo>
                  <a:pt x="1079842" y="920280"/>
                </a:lnTo>
                <a:lnTo>
                  <a:pt x="1085253" y="912252"/>
                </a:lnTo>
                <a:lnTo>
                  <a:pt x="1090612" y="904273"/>
                </a:lnTo>
                <a:lnTo>
                  <a:pt x="1095894" y="896353"/>
                </a:lnTo>
                <a:lnTo>
                  <a:pt x="1101077" y="888504"/>
                </a:lnTo>
                <a:lnTo>
                  <a:pt x="1107905" y="878415"/>
                </a:lnTo>
                <a:lnTo>
                  <a:pt x="1114744" y="868343"/>
                </a:lnTo>
                <a:lnTo>
                  <a:pt x="1121585" y="858290"/>
                </a:lnTo>
                <a:lnTo>
                  <a:pt x="1128420" y="848258"/>
                </a:lnTo>
                <a:lnTo>
                  <a:pt x="1152892" y="812010"/>
                </a:lnTo>
                <a:lnTo>
                  <a:pt x="1176868" y="774955"/>
                </a:lnTo>
                <a:lnTo>
                  <a:pt x="1199639" y="736587"/>
                </a:lnTo>
                <a:lnTo>
                  <a:pt x="1220495" y="696398"/>
                </a:lnTo>
                <a:lnTo>
                  <a:pt x="1238727" y="653879"/>
                </a:lnTo>
                <a:lnTo>
                  <a:pt x="1253625" y="608524"/>
                </a:lnTo>
                <a:lnTo>
                  <a:pt x="1264480" y="559826"/>
                </a:lnTo>
                <a:lnTo>
                  <a:pt x="1270584" y="507276"/>
                </a:lnTo>
                <a:lnTo>
                  <a:pt x="1270596" y="493293"/>
                </a:lnTo>
                <a:close/>
              </a:path>
            </a:pathLst>
          </a:custGeom>
          <a:ln w="25400">
            <a:solidFill>
              <a:srgbClr val="E854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4054" y="5099458"/>
            <a:ext cx="334010" cy="87630"/>
          </a:xfrm>
          <a:custGeom>
            <a:avLst/>
            <a:gdLst/>
            <a:ahLst/>
            <a:cxnLst/>
            <a:rect l="l" t="t" r="r" b="b"/>
            <a:pathLst>
              <a:path w="334010" h="87629">
                <a:moveTo>
                  <a:pt x="46964" y="0"/>
                </a:moveTo>
                <a:lnTo>
                  <a:pt x="28675" y="3414"/>
                </a:lnTo>
                <a:lnTo>
                  <a:pt x="13747" y="12744"/>
                </a:lnTo>
                <a:lnTo>
                  <a:pt x="3687" y="26589"/>
                </a:lnTo>
                <a:lnTo>
                  <a:pt x="0" y="43548"/>
                </a:lnTo>
                <a:lnTo>
                  <a:pt x="3680" y="60466"/>
                </a:lnTo>
                <a:lnTo>
                  <a:pt x="13736" y="74307"/>
                </a:lnTo>
                <a:lnTo>
                  <a:pt x="28662" y="83653"/>
                </a:lnTo>
                <a:lnTo>
                  <a:pt x="46951" y="87083"/>
                </a:lnTo>
                <a:lnTo>
                  <a:pt x="286423" y="87134"/>
                </a:lnTo>
                <a:lnTo>
                  <a:pt x="304753" y="83707"/>
                </a:lnTo>
                <a:lnTo>
                  <a:pt x="319744" y="74360"/>
                </a:lnTo>
                <a:lnTo>
                  <a:pt x="329864" y="60518"/>
                </a:lnTo>
                <a:lnTo>
                  <a:pt x="333578" y="43611"/>
                </a:lnTo>
                <a:lnTo>
                  <a:pt x="329866" y="26644"/>
                </a:lnTo>
                <a:lnTo>
                  <a:pt x="319751" y="12795"/>
                </a:lnTo>
                <a:lnTo>
                  <a:pt x="304763" y="3460"/>
                </a:lnTo>
                <a:lnTo>
                  <a:pt x="286435" y="38"/>
                </a:lnTo>
                <a:lnTo>
                  <a:pt x="46964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53391" y="5066409"/>
            <a:ext cx="494665" cy="73025"/>
          </a:xfrm>
          <a:custGeom>
            <a:avLst/>
            <a:gdLst/>
            <a:ahLst/>
            <a:cxnLst/>
            <a:rect l="l" t="t" r="r" b="b"/>
            <a:pathLst>
              <a:path w="494664" h="73025">
                <a:moveTo>
                  <a:pt x="0" y="0"/>
                </a:moveTo>
                <a:lnTo>
                  <a:pt x="32767" y="37272"/>
                </a:lnTo>
                <a:lnTo>
                  <a:pt x="66954" y="72567"/>
                </a:lnTo>
                <a:lnTo>
                  <a:pt x="427329" y="72631"/>
                </a:lnTo>
                <a:lnTo>
                  <a:pt x="431920" y="68211"/>
                </a:lnTo>
                <a:lnTo>
                  <a:pt x="470342" y="29615"/>
                </a:lnTo>
                <a:lnTo>
                  <a:pt x="494245" y="88"/>
                </a:lnTo>
                <a:lnTo>
                  <a:pt x="0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6970" y="485031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152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36957" y="4924139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241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6944" y="499802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317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36933" y="5054612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13" y="0"/>
                </a:lnTo>
              </a:path>
            </a:pathLst>
          </a:custGeom>
          <a:ln w="31838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33069" y="477650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137" y="0"/>
                </a:lnTo>
              </a:path>
            </a:pathLst>
          </a:custGeom>
          <a:ln w="50304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>
            <a:extLst>
              <a:ext uri="{FF2B5EF4-FFF2-40B4-BE49-F238E27FC236}">
                <a16:creationId xmlns:a16="http://schemas.microsoft.com/office/drawing/2014/main" id="{DDC59EDF-2AAD-4C26-897C-A035E280C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21" y="3824330"/>
            <a:ext cx="6112281" cy="437669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426841" y="2119870"/>
            <a:ext cx="750443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2200" dirty="0">
                <a:solidFill>
                  <a:srgbClr val="0A6F88"/>
                </a:solidFill>
                <a:latin typeface="MorganSans Medium"/>
              </a:rPr>
              <a:t>Objective: To make the pharmaceutical industry one of the </a:t>
            </a:r>
            <a:r>
              <a:rPr lang="en-GB" sz="2200" b="1" dirty="0">
                <a:solidFill>
                  <a:srgbClr val="0A6F88"/>
                </a:solidFill>
                <a:latin typeface="MorganSans Medium"/>
              </a:rPr>
              <a:t>five leading industries </a:t>
            </a:r>
            <a:r>
              <a:rPr lang="en-GB" sz="2200" dirty="0">
                <a:solidFill>
                  <a:srgbClr val="0A6F88"/>
                </a:solidFill>
                <a:latin typeface="MorganSans Medium"/>
              </a:rPr>
              <a:t>in Norway</a:t>
            </a:r>
            <a:endParaRPr lang="nb-NO" sz="2200" dirty="0">
              <a:solidFill>
                <a:srgbClr val="0A6F88"/>
              </a:solidFill>
              <a:latin typeface="MorganSans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6138" y="3353436"/>
            <a:ext cx="6169660" cy="151066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r>
              <a:rPr lang="en-GB" sz="1600" dirty="0">
                <a:latin typeface="MorganSans Medium"/>
              </a:rPr>
              <a:t>work with the entire value chain to ensure that the commercialisation of research results in new medications that can be used by the population.</a:t>
            </a:r>
          </a:p>
          <a:p>
            <a:endParaRPr lang="nb-NO" sz="1600" dirty="0">
              <a:latin typeface="MorganSans Medium"/>
            </a:endParaRPr>
          </a:p>
          <a:p>
            <a:r>
              <a:rPr lang="en-GB" sz="1600" dirty="0">
                <a:latin typeface="MorganSans Medium"/>
              </a:rPr>
              <a:t>have good framework conditions for the development of new industries and a sustainable and predictable business policy for existing business activities, both with and without production in Norway and elsewhere.</a:t>
            </a:r>
            <a:endParaRPr lang="nb-NO" sz="1600" dirty="0">
              <a:latin typeface="MorganSans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4940" y="4990546"/>
            <a:ext cx="534606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600" dirty="0">
                <a:latin typeface="MorganSans Medium"/>
              </a:rPr>
              <a:t>be recognised as an important growth industry in Norway.</a:t>
            </a:r>
            <a:endParaRPr lang="nb-NO" sz="1600" dirty="0">
              <a:latin typeface="MorganSans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8638" y="812088"/>
            <a:ext cx="3465195" cy="721993"/>
          </a:xfrm>
          <a:prstGeom prst="rect">
            <a:avLst/>
          </a:prstGeom>
          <a:solidFill>
            <a:srgbClr val="E8543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728980">
              <a:lnSpc>
                <a:spcPct val="100000"/>
              </a:lnSpc>
              <a:spcBef>
                <a:spcPts val="830"/>
              </a:spcBef>
            </a:pPr>
            <a:r>
              <a:rPr lang="nb-NO" spc="560" dirty="0"/>
              <a:t>GROWTH</a:t>
            </a:r>
            <a:endParaRPr spc="560" dirty="0"/>
          </a:p>
        </p:txBody>
      </p:sp>
      <p:sp>
        <p:nvSpPr>
          <p:cNvPr id="7" name="object 7"/>
          <p:cNvSpPr/>
          <p:nvPr/>
        </p:nvSpPr>
        <p:spPr>
          <a:xfrm>
            <a:off x="809641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9641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330" y="5667090"/>
            <a:ext cx="137795" cy="95885"/>
          </a:xfrm>
          <a:custGeom>
            <a:avLst/>
            <a:gdLst/>
            <a:ahLst/>
            <a:cxnLst/>
            <a:rect l="l" t="t" r="r" b="b"/>
            <a:pathLst>
              <a:path w="137795" h="95885">
                <a:moveTo>
                  <a:pt x="60845" y="0"/>
                </a:moveTo>
                <a:lnTo>
                  <a:pt x="0" y="0"/>
                </a:lnTo>
                <a:lnTo>
                  <a:pt x="71310" y="95631"/>
                </a:lnTo>
                <a:lnTo>
                  <a:pt x="137274" y="95631"/>
                </a:lnTo>
                <a:lnTo>
                  <a:pt x="60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641" y="5468674"/>
            <a:ext cx="61594" cy="76835"/>
          </a:xfrm>
          <a:custGeom>
            <a:avLst/>
            <a:gdLst/>
            <a:ahLst/>
            <a:cxnLst/>
            <a:rect l="l" t="t" r="r" b="b"/>
            <a:pathLst>
              <a:path w="61594" h="76835">
                <a:moveTo>
                  <a:pt x="0" y="0"/>
                </a:moveTo>
                <a:lnTo>
                  <a:pt x="0" y="67449"/>
                </a:lnTo>
                <a:lnTo>
                  <a:pt x="7010" y="76834"/>
                </a:lnTo>
                <a:lnTo>
                  <a:pt x="61417" y="768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0098" y="5912070"/>
            <a:ext cx="169545" cy="120014"/>
          </a:xfrm>
          <a:custGeom>
            <a:avLst/>
            <a:gdLst/>
            <a:ahLst/>
            <a:cxnLst/>
            <a:rect l="l" t="t" r="r" b="b"/>
            <a:pathLst>
              <a:path w="169545" h="120014">
                <a:moveTo>
                  <a:pt x="73812" y="0"/>
                </a:moveTo>
                <a:lnTo>
                  <a:pt x="0" y="0"/>
                </a:lnTo>
                <a:lnTo>
                  <a:pt x="89065" y="119443"/>
                </a:lnTo>
                <a:lnTo>
                  <a:pt x="169265" y="119443"/>
                </a:lnTo>
                <a:lnTo>
                  <a:pt x="73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9634" y="6219869"/>
            <a:ext cx="212725" cy="153035"/>
          </a:xfrm>
          <a:custGeom>
            <a:avLst/>
            <a:gdLst/>
            <a:ahLst/>
            <a:cxnLst/>
            <a:rect l="l" t="t" r="r" b="b"/>
            <a:pathLst>
              <a:path w="212725" h="153035">
                <a:moveTo>
                  <a:pt x="90220" y="0"/>
                </a:moveTo>
                <a:lnTo>
                  <a:pt x="0" y="0"/>
                </a:lnTo>
                <a:lnTo>
                  <a:pt x="113918" y="152730"/>
                </a:lnTo>
                <a:lnTo>
                  <a:pt x="212280" y="152730"/>
                </a:lnTo>
                <a:lnTo>
                  <a:pt x="90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4439" y="7151408"/>
            <a:ext cx="364490" cy="281305"/>
          </a:xfrm>
          <a:custGeom>
            <a:avLst/>
            <a:gdLst/>
            <a:ahLst/>
            <a:cxnLst/>
            <a:rect l="l" t="t" r="r" b="b"/>
            <a:pathLst>
              <a:path w="364490" h="281304">
                <a:moveTo>
                  <a:pt x="139725" y="0"/>
                </a:moveTo>
                <a:lnTo>
                  <a:pt x="0" y="0"/>
                </a:lnTo>
                <a:lnTo>
                  <a:pt x="209384" y="280708"/>
                </a:lnTo>
                <a:lnTo>
                  <a:pt x="364032" y="280708"/>
                </a:lnTo>
                <a:lnTo>
                  <a:pt x="139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6284" y="6617603"/>
            <a:ext cx="273685" cy="202565"/>
          </a:xfrm>
          <a:custGeom>
            <a:avLst/>
            <a:gdLst/>
            <a:ahLst/>
            <a:cxnLst/>
            <a:rect l="l" t="t" r="r" b="b"/>
            <a:pathLst>
              <a:path w="273684" h="202565">
                <a:moveTo>
                  <a:pt x="111353" y="0"/>
                </a:moveTo>
                <a:lnTo>
                  <a:pt x="0" y="0"/>
                </a:lnTo>
                <a:lnTo>
                  <a:pt x="150964" y="202374"/>
                </a:lnTo>
                <a:lnTo>
                  <a:pt x="273062" y="202374"/>
                </a:lnTo>
                <a:lnTo>
                  <a:pt x="111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53491" y="3760187"/>
            <a:ext cx="9639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500" dirty="0" err="1">
                <a:solidFill>
                  <a:srgbClr val="0A6F88"/>
                </a:solidFill>
                <a:latin typeface="MorganSans Regular"/>
                <a:cs typeface="MorganSans Regular"/>
              </a:rPr>
              <a:t>We</a:t>
            </a:r>
            <a:r>
              <a:rPr lang="nb-NO" sz="2500" dirty="0">
                <a:solidFill>
                  <a:srgbClr val="0A6F88"/>
                </a:solidFill>
                <a:latin typeface="MorganSans Regular"/>
                <a:cs typeface="MorganSans Regular"/>
              </a:rPr>
              <a:t> </a:t>
            </a:r>
            <a:r>
              <a:rPr lang="nb-NO" sz="2500" dirty="0" err="1">
                <a:solidFill>
                  <a:srgbClr val="0A6F88"/>
                </a:solidFill>
                <a:latin typeface="MorganSans Regular"/>
                <a:cs typeface="MorganSans Regular"/>
              </a:rPr>
              <a:t>will</a:t>
            </a:r>
            <a:endParaRPr sz="2500" dirty="0">
              <a:latin typeface="MorganSans Regular"/>
              <a:cs typeface="MorganSans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10344" y="3439186"/>
            <a:ext cx="1270635" cy="1265555"/>
          </a:xfrm>
          <a:custGeom>
            <a:avLst/>
            <a:gdLst/>
            <a:ahLst/>
            <a:cxnLst/>
            <a:rect l="l" t="t" r="r" b="b"/>
            <a:pathLst>
              <a:path w="1270635" h="1265554">
                <a:moveTo>
                  <a:pt x="1270596" y="493293"/>
                </a:moveTo>
                <a:lnTo>
                  <a:pt x="1265930" y="442299"/>
                </a:lnTo>
                <a:lnTo>
                  <a:pt x="1256048" y="393584"/>
                </a:lnTo>
                <a:lnTo>
                  <a:pt x="1240906" y="347074"/>
                </a:lnTo>
                <a:lnTo>
                  <a:pt x="1220463" y="302696"/>
                </a:lnTo>
                <a:lnTo>
                  <a:pt x="1194677" y="260375"/>
                </a:lnTo>
                <a:lnTo>
                  <a:pt x="1163504" y="220036"/>
                </a:lnTo>
                <a:lnTo>
                  <a:pt x="1126904" y="181605"/>
                </a:lnTo>
                <a:lnTo>
                  <a:pt x="1084834" y="145008"/>
                </a:lnTo>
                <a:lnTo>
                  <a:pt x="1046848" y="117294"/>
                </a:lnTo>
                <a:lnTo>
                  <a:pt x="1005809" y="92380"/>
                </a:lnTo>
                <a:lnTo>
                  <a:pt x="961827" y="70310"/>
                </a:lnTo>
                <a:lnTo>
                  <a:pt x="915010" y="51125"/>
                </a:lnTo>
                <a:lnTo>
                  <a:pt x="865467" y="34870"/>
                </a:lnTo>
                <a:lnTo>
                  <a:pt x="813306" y="21587"/>
                </a:lnTo>
                <a:lnTo>
                  <a:pt x="758635" y="11319"/>
                </a:lnTo>
                <a:lnTo>
                  <a:pt x="701564" y="4109"/>
                </a:lnTo>
                <a:lnTo>
                  <a:pt x="642200" y="0"/>
                </a:lnTo>
                <a:lnTo>
                  <a:pt x="597420" y="88"/>
                </a:lnTo>
                <a:lnTo>
                  <a:pt x="544490" y="3296"/>
                </a:lnTo>
                <a:lnTo>
                  <a:pt x="493455" y="9693"/>
                </a:lnTo>
                <a:lnTo>
                  <a:pt x="444250" y="19302"/>
                </a:lnTo>
                <a:lnTo>
                  <a:pt x="396809" y="32145"/>
                </a:lnTo>
                <a:lnTo>
                  <a:pt x="351068" y="48246"/>
                </a:lnTo>
                <a:lnTo>
                  <a:pt x="306963" y="67629"/>
                </a:lnTo>
                <a:lnTo>
                  <a:pt x="264427" y="90316"/>
                </a:lnTo>
                <a:lnTo>
                  <a:pt x="223397" y="116330"/>
                </a:lnTo>
                <a:lnTo>
                  <a:pt x="183807" y="145694"/>
                </a:lnTo>
                <a:lnTo>
                  <a:pt x="149337" y="174346"/>
                </a:lnTo>
                <a:lnTo>
                  <a:pt x="115760" y="206084"/>
                </a:lnTo>
                <a:lnTo>
                  <a:pt x="84441" y="241986"/>
                </a:lnTo>
                <a:lnTo>
                  <a:pt x="56743" y="283133"/>
                </a:lnTo>
                <a:lnTo>
                  <a:pt x="33275" y="329908"/>
                </a:lnTo>
                <a:lnTo>
                  <a:pt x="16065" y="377875"/>
                </a:lnTo>
                <a:lnTo>
                  <a:pt x="5008" y="427519"/>
                </a:lnTo>
                <a:lnTo>
                  <a:pt x="0" y="479323"/>
                </a:lnTo>
                <a:lnTo>
                  <a:pt x="114" y="512025"/>
                </a:lnTo>
                <a:lnTo>
                  <a:pt x="5143" y="563457"/>
                </a:lnTo>
                <a:lnTo>
                  <a:pt x="13425" y="610437"/>
                </a:lnTo>
                <a:lnTo>
                  <a:pt x="25087" y="653457"/>
                </a:lnTo>
                <a:lnTo>
                  <a:pt x="40255" y="693007"/>
                </a:lnTo>
                <a:lnTo>
                  <a:pt x="59054" y="729576"/>
                </a:lnTo>
                <a:lnTo>
                  <a:pt x="82182" y="767164"/>
                </a:lnTo>
                <a:lnTo>
                  <a:pt x="106159" y="803668"/>
                </a:lnTo>
                <a:lnTo>
                  <a:pt x="130574" y="839258"/>
                </a:lnTo>
                <a:lnTo>
                  <a:pt x="155016" y="874102"/>
                </a:lnTo>
                <a:lnTo>
                  <a:pt x="167614" y="891984"/>
                </a:lnTo>
                <a:lnTo>
                  <a:pt x="173205" y="899939"/>
                </a:lnTo>
                <a:lnTo>
                  <a:pt x="178957" y="907913"/>
                </a:lnTo>
                <a:lnTo>
                  <a:pt x="184825" y="915930"/>
                </a:lnTo>
                <a:lnTo>
                  <a:pt x="190766" y="924013"/>
                </a:lnTo>
                <a:lnTo>
                  <a:pt x="211879" y="953080"/>
                </a:lnTo>
                <a:lnTo>
                  <a:pt x="249241" y="1013642"/>
                </a:lnTo>
                <a:lnTo>
                  <a:pt x="266364" y="1059639"/>
                </a:lnTo>
                <a:lnTo>
                  <a:pt x="274916" y="1107312"/>
                </a:lnTo>
                <a:lnTo>
                  <a:pt x="276407" y="1117441"/>
                </a:lnTo>
                <a:lnTo>
                  <a:pt x="277974" y="1127502"/>
                </a:lnTo>
                <a:lnTo>
                  <a:pt x="293580" y="1180383"/>
                </a:lnTo>
                <a:lnTo>
                  <a:pt x="338722" y="1233078"/>
                </a:lnTo>
                <a:lnTo>
                  <a:pt x="381812" y="1265466"/>
                </a:lnTo>
                <a:lnTo>
                  <a:pt x="405574" y="1265466"/>
                </a:lnTo>
                <a:lnTo>
                  <a:pt x="406768" y="1265440"/>
                </a:lnTo>
                <a:lnTo>
                  <a:pt x="449422" y="1264119"/>
                </a:lnTo>
                <a:lnTo>
                  <a:pt x="494461" y="1263208"/>
                </a:lnTo>
                <a:lnTo>
                  <a:pt x="542721" y="1262683"/>
                </a:lnTo>
                <a:lnTo>
                  <a:pt x="595033" y="1262519"/>
                </a:lnTo>
                <a:lnTo>
                  <a:pt x="626767" y="1262579"/>
                </a:lnTo>
                <a:lnTo>
                  <a:pt x="658544" y="1262724"/>
                </a:lnTo>
                <a:lnTo>
                  <a:pt x="690403" y="1262928"/>
                </a:lnTo>
                <a:lnTo>
                  <a:pt x="722388" y="1263167"/>
                </a:lnTo>
                <a:lnTo>
                  <a:pt x="755299" y="1263384"/>
                </a:lnTo>
                <a:lnTo>
                  <a:pt x="788404" y="1263591"/>
                </a:lnTo>
                <a:lnTo>
                  <a:pt x="821731" y="1263747"/>
                </a:lnTo>
                <a:lnTo>
                  <a:pt x="855306" y="1263815"/>
                </a:lnTo>
                <a:lnTo>
                  <a:pt x="892403" y="1263764"/>
                </a:lnTo>
                <a:lnTo>
                  <a:pt x="943888" y="1224835"/>
                </a:lnTo>
                <a:lnTo>
                  <a:pt x="967055" y="1187697"/>
                </a:lnTo>
                <a:lnTo>
                  <a:pt x="980786" y="1147083"/>
                </a:lnTo>
                <a:lnTo>
                  <a:pt x="989520" y="1106081"/>
                </a:lnTo>
                <a:lnTo>
                  <a:pt x="992748" y="1089837"/>
                </a:lnTo>
                <a:lnTo>
                  <a:pt x="996157" y="1074385"/>
                </a:lnTo>
                <a:lnTo>
                  <a:pt x="1020331" y="1014649"/>
                </a:lnTo>
                <a:lnTo>
                  <a:pt x="1058986" y="951206"/>
                </a:lnTo>
                <a:lnTo>
                  <a:pt x="1079842" y="920280"/>
                </a:lnTo>
                <a:lnTo>
                  <a:pt x="1085253" y="912252"/>
                </a:lnTo>
                <a:lnTo>
                  <a:pt x="1090612" y="904273"/>
                </a:lnTo>
                <a:lnTo>
                  <a:pt x="1095894" y="896353"/>
                </a:lnTo>
                <a:lnTo>
                  <a:pt x="1101077" y="888504"/>
                </a:lnTo>
                <a:lnTo>
                  <a:pt x="1107905" y="878415"/>
                </a:lnTo>
                <a:lnTo>
                  <a:pt x="1114744" y="868343"/>
                </a:lnTo>
                <a:lnTo>
                  <a:pt x="1121585" y="858290"/>
                </a:lnTo>
                <a:lnTo>
                  <a:pt x="1128420" y="848258"/>
                </a:lnTo>
                <a:lnTo>
                  <a:pt x="1152892" y="812010"/>
                </a:lnTo>
                <a:lnTo>
                  <a:pt x="1176868" y="774955"/>
                </a:lnTo>
                <a:lnTo>
                  <a:pt x="1199639" y="736587"/>
                </a:lnTo>
                <a:lnTo>
                  <a:pt x="1220495" y="696398"/>
                </a:lnTo>
                <a:lnTo>
                  <a:pt x="1238727" y="653879"/>
                </a:lnTo>
                <a:lnTo>
                  <a:pt x="1253625" y="608524"/>
                </a:lnTo>
                <a:lnTo>
                  <a:pt x="1264480" y="559826"/>
                </a:lnTo>
                <a:lnTo>
                  <a:pt x="1270584" y="507276"/>
                </a:lnTo>
                <a:lnTo>
                  <a:pt x="1270596" y="493293"/>
                </a:lnTo>
                <a:close/>
              </a:path>
            </a:pathLst>
          </a:custGeom>
          <a:ln w="25400">
            <a:solidFill>
              <a:srgbClr val="E854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1695" y="5099458"/>
            <a:ext cx="334010" cy="87630"/>
          </a:xfrm>
          <a:custGeom>
            <a:avLst/>
            <a:gdLst/>
            <a:ahLst/>
            <a:cxnLst/>
            <a:rect l="l" t="t" r="r" b="b"/>
            <a:pathLst>
              <a:path w="334010" h="87629">
                <a:moveTo>
                  <a:pt x="46964" y="0"/>
                </a:moveTo>
                <a:lnTo>
                  <a:pt x="28675" y="3414"/>
                </a:lnTo>
                <a:lnTo>
                  <a:pt x="13747" y="12744"/>
                </a:lnTo>
                <a:lnTo>
                  <a:pt x="3687" y="26589"/>
                </a:lnTo>
                <a:lnTo>
                  <a:pt x="0" y="43548"/>
                </a:lnTo>
                <a:lnTo>
                  <a:pt x="3680" y="60466"/>
                </a:lnTo>
                <a:lnTo>
                  <a:pt x="13736" y="74307"/>
                </a:lnTo>
                <a:lnTo>
                  <a:pt x="28662" y="83653"/>
                </a:lnTo>
                <a:lnTo>
                  <a:pt x="46951" y="87083"/>
                </a:lnTo>
                <a:lnTo>
                  <a:pt x="286423" y="87134"/>
                </a:lnTo>
                <a:lnTo>
                  <a:pt x="304753" y="83707"/>
                </a:lnTo>
                <a:lnTo>
                  <a:pt x="319744" y="74360"/>
                </a:lnTo>
                <a:lnTo>
                  <a:pt x="329864" y="60518"/>
                </a:lnTo>
                <a:lnTo>
                  <a:pt x="333578" y="43611"/>
                </a:lnTo>
                <a:lnTo>
                  <a:pt x="329866" y="26644"/>
                </a:lnTo>
                <a:lnTo>
                  <a:pt x="319751" y="12795"/>
                </a:lnTo>
                <a:lnTo>
                  <a:pt x="304763" y="3460"/>
                </a:lnTo>
                <a:lnTo>
                  <a:pt x="286435" y="38"/>
                </a:lnTo>
                <a:lnTo>
                  <a:pt x="46964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1032" y="5066409"/>
            <a:ext cx="494665" cy="73025"/>
          </a:xfrm>
          <a:custGeom>
            <a:avLst/>
            <a:gdLst/>
            <a:ahLst/>
            <a:cxnLst/>
            <a:rect l="l" t="t" r="r" b="b"/>
            <a:pathLst>
              <a:path w="494664" h="73025">
                <a:moveTo>
                  <a:pt x="0" y="0"/>
                </a:moveTo>
                <a:lnTo>
                  <a:pt x="32767" y="37272"/>
                </a:lnTo>
                <a:lnTo>
                  <a:pt x="66954" y="72567"/>
                </a:lnTo>
                <a:lnTo>
                  <a:pt x="427329" y="72631"/>
                </a:lnTo>
                <a:lnTo>
                  <a:pt x="431920" y="68211"/>
                </a:lnTo>
                <a:lnTo>
                  <a:pt x="470342" y="29615"/>
                </a:lnTo>
                <a:lnTo>
                  <a:pt x="494245" y="88"/>
                </a:lnTo>
                <a:lnTo>
                  <a:pt x="0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4611" y="485031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152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4598" y="4924139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241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4585" y="499802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317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84574" y="5054612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13" y="0"/>
                </a:lnTo>
              </a:path>
            </a:pathLst>
          </a:custGeom>
          <a:ln w="31838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80710" y="477650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137" y="0"/>
                </a:lnTo>
              </a:path>
            </a:pathLst>
          </a:custGeom>
          <a:ln w="50304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61465" y="3419932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61465" y="4108771"/>
            <a:ext cx="274281" cy="334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61465" y="4989071"/>
            <a:ext cx="274281" cy="334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334</Words>
  <Application>Microsoft Office PowerPoint</Application>
  <PresentationFormat>Egendefinert</PresentationFormat>
  <Paragraphs>33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Calibri</vt:lpstr>
      <vt:lpstr>MorganAvec Office</vt:lpstr>
      <vt:lpstr>MorganSans Medium</vt:lpstr>
      <vt:lpstr>MorganSans Regular</vt:lpstr>
      <vt:lpstr>Office Theme</vt:lpstr>
      <vt:lpstr>PowerPoint-presentasjon</vt:lpstr>
      <vt:lpstr>PowerPoint-presentasjon</vt:lpstr>
      <vt:lpstr>MISSION</vt:lpstr>
      <vt:lpstr>To make Norway one of the top three countries in Europe that offers fast and equal access to new medical solutions</vt:lpstr>
      <vt:lpstr>ACCESS</vt:lpstr>
      <vt:lpstr>SUSTAINABILITY</vt:lpstr>
      <vt:lpstr>GROWTH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Espen Snipstad</dc:creator>
  <cp:lastModifiedBy>Katrine Bryne</cp:lastModifiedBy>
  <cp:revision>15</cp:revision>
  <dcterms:created xsi:type="dcterms:W3CDTF">2017-11-07T10:08:45Z</dcterms:created>
  <dcterms:modified xsi:type="dcterms:W3CDTF">2018-09-28T13:20:33Z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2017-11-07T00:00:00Z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2017-11-07T00:00:00Z</vt:filetime>
  </property>
</Properties>
</file>