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EF464-C992-41DD-9A56-172FB3AC2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0FC89C-4553-4567-AA79-DC8CE52BC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FEFBBF-CCB5-44E5-84DE-5D61BF9C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DEB3B3-7BA8-41B7-8A78-318CF724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97DE92-9A76-4F94-92CC-9EE81088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39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4F926F-3055-45ED-91A5-806E7AB3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6340FF6-B509-457A-B0CA-4E87E00D5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5D59F3-B56C-4096-A655-86F3199A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33D8C4-CB5C-4FBB-B649-DC4F6C87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9FF7DD-1A75-441C-954D-6DA2BBB8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F18AB6F-D9EB-4A5D-94C8-8F886C949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65EEDE3-0F97-4F1A-BBCA-EB8162875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33BFC3-C15C-4D3E-8B51-335E9A66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96F2F0-AD56-4993-A469-60B81AAA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9A9817-1B45-43F2-8300-85DDFDC4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645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992343-8D71-47A5-8CEE-9C21A1FE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62E6E4-59AA-433F-9DAE-106D6FA1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476473-D9EA-40A7-A784-3D83FAF5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6A191-27A0-413F-B061-516094B1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596847-9DAA-4214-B955-C9A2EB83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13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CC2688-F3F8-4C28-B98D-27B7D6D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5186EB-B675-48BD-9FE2-E9F582E3D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B6C0AE-2EF2-4458-B0FD-1C47BB21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9A589C-7224-4E2C-A021-2C2EE326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C7369C-0437-41CC-9DAD-6A6C2D10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4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9ADF5F-CDF0-4D98-82ED-685E5BC2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E781E-BECA-43C3-95E4-09E34CCF9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54034C-592A-4A78-95FF-E4429AFD2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769A05-AD9D-456F-B31A-DA2F8C34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B5BE7C-DBE7-4F95-9997-F4DFFFD2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CD9C76-3730-45FC-8E29-7904C75C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4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ED0150-D314-4D38-8353-E9C5FAFA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5124BA-11D6-45AC-9B0E-96894B42E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2FAFD49-48CD-44C3-9F50-DDE5B3193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9A2AF5-90FD-4D34-B449-4C5FF5D05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4335970-C679-4EA7-AF0D-FADD3DE72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E34448E-A3CC-4F73-9DD7-808C350A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FF516B-DA6F-4804-B70E-7E414609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36D9D1C-B873-42EF-AA5A-12B21AAC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84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17B1C9-2F5B-4D5A-BB8B-49EE2A02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CC89E2-30EB-44F9-B536-8FB9A93C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E3E3E3A-A45F-431C-808E-D3157590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DE35F1A-857E-40E8-B216-FC59752B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51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21AA78B-A00B-4DB7-B5AC-647E0425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46561B-8AC4-4A3E-A84B-FDD19954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86FEF0-EA4F-463A-936F-C0447146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0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ED5C0-1AE3-4899-864C-FD2DC281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E67B64-7F33-4D3D-B761-3492311A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840307-9183-4D18-A917-4C186C62F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C9B3E0-72DC-48E4-8FBC-AD26D748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349773A-7B13-4AAC-9A5D-6E4A7DA0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27BB2BD-92E8-432B-95C1-3B46CF35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78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8F7764-E1E1-4A80-8F82-6B465A57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9266BC1-A915-4F6D-A614-52B130177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295544-7E08-4C50-A73A-BA7518E9A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7AEA43B-FF6A-41D3-8A28-2B99ED5E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A06BCB-E473-420C-9267-511AD5EC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5C8BE8E-91EA-4CC7-B063-B4D0F7AB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58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ECE8FF-7ECE-480C-87B0-ABEC973F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B5A1D6-B92D-435E-AA77-C1A763759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9B2716-4086-478A-B072-28F58F70C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548B-2A2B-4722-86FD-0E1DDFFAD487}" type="datetimeFigureOut">
              <a:rPr lang="nb-NO" smtClean="0"/>
              <a:t>20.01.2022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1B097E-980B-4546-BBAA-0C47F4F9F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8750C6-8463-421A-A203-BE7B9035F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E0E2-0874-4EB3-98EE-83F590958E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71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6A76AB-1912-4FD4-8676-4E1D14495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4EE7152-9959-41F5-A7E5-B391E872E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A0F1AFB-9D4B-4917-A9CB-23DFF4C8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FFFCB2-FA19-4791-8A4E-3C01E521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DEE1EC6-40FC-4AF8-A53E-1A3BFD9BF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377" y="-25886"/>
            <a:ext cx="12238019" cy="6883885"/>
          </a:xfrm>
        </p:spPr>
      </p:pic>
    </p:spTree>
    <p:extLst>
      <p:ext uri="{BB962C8B-B14F-4D97-AF65-F5344CB8AC3E}">
        <p14:creationId xmlns:p14="http://schemas.microsoft.com/office/powerpoint/2010/main" val="196695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B240F-1A09-4562-8036-3615B859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1FA8D7A-586E-4D21-91DD-694A8B97B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94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345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371DE9-E02D-4E42-8440-C06C6081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836D26B-EA6B-4178-B612-80840A295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" y="64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9692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A29DE2-3B9C-49F8-A83C-9EECEB02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60E0D6F-FC8E-4F9D-A9E3-7073E06F1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34353" cy="6881824"/>
          </a:xfrm>
        </p:spPr>
      </p:pic>
    </p:spTree>
    <p:extLst>
      <p:ext uri="{BB962C8B-B14F-4D97-AF65-F5344CB8AC3E}">
        <p14:creationId xmlns:p14="http://schemas.microsoft.com/office/powerpoint/2010/main" val="425819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EB9210-8068-4318-AFC2-D6C3724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F01B516-9288-472B-A41E-352DA01BB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" y="64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258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Lisa Bergestad</dc:creator>
  <cp:lastModifiedBy>Lisa Bergestad</cp:lastModifiedBy>
  <cp:revision>2</cp:revision>
  <dcterms:created xsi:type="dcterms:W3CDTF">2022-01-20T08:32:31Z</dcterms:created>
  <dcterms:modified xsi:type="dcterms:W3CDTF">2022-01-20T09:45:59Z</dcterms:modified>
</cp:coreProperties>
</file>