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6" d="100"/>
          <a:sy n="86" d="100"/>
        </p:scale>
        <p:origin x="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29A076-818D-40B4-815B-2C818E846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A24720-3776-401E-8031-9C1DE7892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193768-A65C-44C1-9296-494A8AF15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DB3C-631D-4572-ABFC-E0CC6D71C033}" type="datetimeFigureOut">
              <a:rPr lang="nb-NO" smtClean="0"/>
              <a:t>20.01.2022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6669762-B8E3-4D84-A826-254BC461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4C3BAD3-FEC1-4C23-A597-2BF13F516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EB218-3D3E-4EBD-875C-58F4FA01F1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223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324CBE-DD3C-4CBE-8975-8B12A3473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B99934F-3BFE-47E9-A1BA-97243858E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FB03A2D-BD55-401D-A831-7AD29DBB7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DB3C-631D-4572-ABFC-E0CC6D71C033}" type="datetimeFigureOut">
              <a:rPr lang="nb-NO" smtClean="0"/>
              <a:t>20.01.2022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BE27F5-FA76-4721-AFD7-792096F3C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F4D6E31-4558-4F0A-8813-627722AB1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EB218-3D3E-4EBD-875C-58F4FA01F1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111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9B1A8E4-B663-402D-B634-39736AE56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0F15BD6-87D0-4985-9BF9-39A34432F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0A64023-F010-4897-9870-0A90CF3B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DB3C-631D-4572-ABFC-E0CC6D71C033}" type="datetimeFigureOut">
              <a:rPr lang="nb-NO" smtClean="0"/>
              <a:t>20.01.2022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9F3664F-B8BF-491F-96D1-F72BEFBF0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B13E952-E668-4429-9B14-795BFEAB4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EB218-3D3E-4EBD-875C-58F4FA01F1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636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AFB0BB-F3AE-4D48-9B8F-FD4EBE58E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D07162-23DB-43F6-A7FF-9644407DF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78409CC-BDC6-4FD5-B5B0-CC191C39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DB3C-631D-4572-ABFC-E0CC6D71C033}" type="datetimeFigureOut">
              <a:rPr lang="nb-NO" smtClean="0"/>
              <a:t>20.01.2022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8E98FEE-3101-4373-B270-C9B890FF0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B4F4D4B-5483-4A47-B3AB-F8A121AFA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EB218-3D3E-4EBD-875C-58F4FA01F1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846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C5B473-CA23-4BB3-A63A-EF510C274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983A89C-929E-43FF-B67C-4C6A8FD13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1C21FD-A844-4168-8825-CF01F3177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DB3C-631D-4572-ABFC-E0CC6D71C033}" type="datetimeFigureOut">
              <a:rPr lang="nb-NO" smtClean="0"/>
              <a:t>20.01.2022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622825E-672A-4E15-A77B-011111800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ACD21A2-EFC0-4BA1-AE82-CDC7ECD0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EB218-3D3E-4EBD-875C-58F4FA01F1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356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01380D-DB16-4E9C-BF37-7746043D5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8547B2-7030-41D9-9C0C-5F845B047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3FA79A2-9CBB-43FE-9C7D-4D378241A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BA23200-4B4A-40D5-9C53-7A3BEBB59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DB3C-631D-4572-ABFC-E0CC6D71C033}" type="datetimeFigureOut">
              <a:rPr lang="nb-NO" smtClean="0"/>
              <a:t>20.01.2022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3BB9559-9374-4552-9FC1-3DB7E3984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A6CBAFD-FB78-4509-8793-6BAF80A9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EB218-3D3E-4EBD-875C-58F4FA01F1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64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2B8055-DDDC-46EF-8D5A-6A6D7A8A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2532E9C-F5F4-48B0-A5FD-E1BDDE2FE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4D60545-E778-46E3-8117-B3CAEB3F7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CC36F5A-1D12-4ED0-92E7-02935BCAB7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BC6FC03-7EC5-477E-B9B9-946FC71A86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49C313D-C10A-45BC-A243-1B9C3B9FE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DB3C-631D-4572-ABFC-E0CC6D71C033}" type="datetimeFigureOut">
              <a:rPr lang="nb-NO" smtClean="0"/>
              <a:t>20.01.2022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C9CF554-0B12-45AF-8D1D-6EB53BDB6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6E5AB10-9A1E-48A3-862B-27E635104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EB218-3D3E-4EBD-875C-58F4FA01F1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872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3573EE-46CB-47FD-B7CC-A51F8AFA8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0715316-1053-4BC0-B143-D7A7FFFCA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DB3C-631D-4572-ABFC-E0CC6D71C033}" type="datetimeFigureOut">
              <a:rPr lang="nb-NO" smtClean="0"/>
              <a:t>20.01.2022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62F0BA4-59F0-49EA-8D0D-DD34C5BEB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68DB0B4-E907-4D0C-AC96-9906D091A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EB218-3D3E-4EBD-875C-58F4FA01F1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169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7CF4A9E-B4E2-4E6A-96D9-D3A7CC002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DB3C-631D-4572-ABFC-E0CC6D71C033}" type="datetimeFigureOut">
              <a:rPr lang="nb-NO" smtClean="0"/>
              <a:t>20.01.2022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4759BC9-72E8-429B-A207-DB663813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189F766-2B2B-45B2-AEF5-A33BFED69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EB218-3D3E-4EBD-875C-58F4FA01F1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666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C5AF1C-BAE4-456C-93DC-D232E98D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3889BD1-CBB8-4F8B-A67B-C1B2583AD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C9503E1-1F62-4A76-8DE4-2DFFA608D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3274E1B-3863-4268-88D0-167023BEA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DB3C-631D-4572-ABFC-E0CC6D71C033}" type="datetimeFigureOut">
              <a:rPr lang="nb-NO" smtClean="0"/>
              <a:t>20.01.2022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B7E735C-BCAB-4F9C-BDE4-52B8D8E9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660A151-46F6-4D69-A4A3-3D6AAA56B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EB218-3D3E-4EBD-875C-58F4FA01F1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3644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3066A6-CCA6-4FC8-BF7A-2F744F9E3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B6BE9AF-2063-4E5F-80A5-EAD8398CC7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FE4C857-5339-40DA-8878-FD3E95F3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E30FFC3-DE22-44E0-87B1-FDB370850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DB3C-631D-4572-ABFC-E0CC6D71C033}" type="datetimeFigureOut">
              <a:rPr lang="nb-NO" smtClean="0"/>
              <a:t>20.01.2022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5A80FE1-0BAF-4F24-9AC5-1042B147B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21FB180-9D5A-4D4F-9592-4707BB426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EB218-3D3E-4EBD-875C-58F4FA01F1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465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4E32492-854F-495E-B17D-7C4854978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2E81454-6FC4-47BB-AFC1-2CBEC73A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E878B76-1140-472C-AFF6-F2C8C7FBFE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ADB3C-631D-4572-ABFC-E0CC6D71C033}" type="datetimeFigureOut">
              <a:rPr lang="nb-NO" smtClean="0"/>
              <a:t>20.01.2022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2363833-398F-4104-9725-48A2EEA20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69FFD4C-4193-416E-A9F2-8D37B6FEF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EB218-3D3E-4EBD-875C-58F4FA01F1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716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7B2D5A-CF7D-49CB-8DEA-B4106D48A7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6744498-5C58-42B4-A31A-8CEBA8AA17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30E7483-ECD0-40D4-898A-E93B4D2BA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EC112E3E-1438-44C0-BC1F-0732A5AEC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34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834FF-39E6-480A-A551-C6A9DCBEA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9B19994-E11E-43AB-92A6-7ECEE8655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72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44984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A58F3B-5A12-4B7C-B3AC-6DC3EAC63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7A739D8F-51FE-49BF-9275-EEAA426701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72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85781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F82143-DE0A-42E8-A735-0A88E1F1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26AFB43-E05B-4056-8E10-92F8DB11A5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72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60034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7E1199-C473-4823-AA58-4313712B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3D03AD70-772F-4C66-AE34-B6FCB6FF5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72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96133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6FD78A-422B-43FD-9C3D-C00669859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8AFEBE3A-A5FC-462C-8A03-3E3D33EA0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72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43618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A7A69F-A848-4BAF-A43E-1C6AC562B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DAE9864-5A30-4002-BD9F-3EA765EB00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72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89595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Lisa Bergestad</dc:creator>
  <cp:lastModifiedBy>Lisa Bergestad</cp:lastModifiedBy>
  <cp:revision>4</cp:revision>
  <dcterms:created xsi:type="dcterms:W3CDTF">2022-01-20T08:57:45Z</dcterms:created>
  <dcterms:modified xsi:type="dcterms:W3CDTF">2022-01-20T09:36:21Z</dcterms:modified>
</cp:coreProperties>
</file>